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7"/>
  </p:notesMasterIdLst>
  <p:handoutMasterIdLst>
    <p:handoutMasterId r:id="rId28"/>
  </p:handoutMasterIdLst>
  <p:sldIdLst>
    <p:sldId id="256" r:id="rId2"/>
    <p:sldId id="387" r:id="rId3"/>
    <p:sldId id="483" r:id="rId4"/>
    <p:sldId id="390" r:id="rId5"/>
    <p:sldId id="396" r:id="rId6"/>
    <p:sldId id="397" r:id="rId7"/>
    <p:sldId id="398" r:id="rId8"/>
    <p:sldId id="399" r:id="rId9"/>
    <p:sldId id="478" r:id="rId10"/>
    <p:sldId id="404" r:id="rId11"/>
    <p:sldId id="402" r:id="rId12"/>
    <p:sldId id="400" r:id="rId13"/>
    <p:sldId id="406" r:id="rId14"/>
    <p:sldId id="482" r:id="rId15"/>
    <p:sldId id="407" r:id="rId16"/>
    <p:sldId id="486" r:id="rId17"/>
    <p:sldId id="409" r:id="rId18"/>
    <p:sldId id="415" r:id="rId19"/>
    <p:sldId id="487" r:id="rId20"/>
    <p:sldId id="488" r:id="rId21"/>
    <p:sldId id="489" r:id="rId22"/>
    <p:sldId id="490" r:id="rId23"/>
    <p:sldId id="413" r:id="rId24"/>
    <p:sldId id="416" r:id="rId25"/>
    <p:sldId id="376" r:id="rId26"/>
  </p:sldIdLst>
  <p:sldSz cx="12801600" cy="9601200" type="A3"/>
  <p:notesSz cx="6810375" cy="99425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1pPr>
    <a:lvl2pPr marL="610956" algn="l" rtl="0" fontAlgn="base">
      <a:spcBef>
        <a:spcPct val="0"/>
      </a:spcBef>
      <a:spcAft>
        <a:spcPct val="0"/>
      </a:spcAft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2pPr>
    <a:lvl3pPr marL="1221913" algn="l" rtl="0" fontAlgn="base">
      <a:spcBef>
        <a:spcPct val="0"/>
      </a:spcBef>
      <a:spcAft>
        <a:spcPct val="0"/>
      </a:spcAft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3pPr>
    <a:lvl4pPr marL="1832869" algn="l" rtl="0" fontAlgn="base">
      <a:spcBef>
        <a:spcPct val="0"/>
      </a:spcBef>
      <a:spcAft>
        <a:spcPct val="0"/>
      </a:spcAft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4pPr>
    <a:lvl5pPr marL="2443825" algn="l" rtl="0" fontAlgn="base">
      <a:spcBef>
        <a:spcPct val="0"/>
      </a:spcBef>
      <a:spcAft>
        <a:spcPct val="0"/>
      </a:spcAft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5pPr>
    <a:lvl6pPr marL="3054782" algn="l" defTabSz="1221913" rtl="0" eaLnBrk="1" latinLnBrk="0" hangingPunct="1"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6pPr>
    <a:lvl7pPr marL="3665738" algn="l" defTabSz="1221913" rtl="0" eaLnBrk="1" latinLnBrk="0" hangingPunct="1"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7pPr>
    <a:lvl8pPr marL="4276695" algn="l" defTabSz="1221913" rtl="0" eaLnBrk="1" latinLnBrk="0" hangingPunct="1"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8pPr>
    <a:lvl9pPr marL="4887651" algn="l" defTabSz="1221913" rtl="0" eaLnBrk="1" latinLnBrk="0" hangingPunct="1"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000"/>
    <a:srgbClr val="990099"/>
    <a:srgbClr val="B486A4"/>
    <a:srgbClr val="C5F260"/>
    <a:srgbClr val="FFFFFF"/>
    <a:srgbClr val="669900"/>
    <a:srgbClr val="DFF8A6"/>
    <a:srgbClr val="CCFF66"/>
    <a:srgbClr val="CCFF33"/>
    <a:srgbClr val="A2DD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78520" autoAdjust="0"/>
  </p:normalViewPr>
  <p:slideViewPr>
    <p:cSldViewPr>
      <p:cViewPr>
        <p:scale>
          <a:sx n="59" d="100"/>
          <a:sy n="59" d="100"/>
        </p:scale>
        <p:origin x="144" y="816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57D3B2-D10E-9E49-B1B4-65DD391DBB67}" type="doc">
      <dgm:prSet loTypeId="urn:microsoft.com/office/officeart/2005/8/layout/cycle2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7A40E44-0106-F544-B775-4BFF51048471}">
      <dgm:prSet phldrT="[Text]" custT="1"/>
      <dgm:spPr>
        <a:solidFill>
          <a:srgbClr val="990099"/>
        </a:solidFill>
        <a:ln>
          <a:noFill/>
        </a:ln>
      </dgm:spPr>
      <dgm:t>
        <a:bodyPr/>
        <a:lstStyle/>
        <a:p>
          <a:r>
            <a:rPr lang="en-US" sz="2000" b="1" dirty="0" smtClean="0">
              <a:solidFill>
                <a:schemeClr val="bg1"/>
              </a:solidFill>
            </a:rPr>
            <a:t>Team and resources</a:t>
          </a:r>
          <a:endParaRPr lang="en-US" sz="2000" b="1" dirty="0">
            <a:solidFill>
              <a:schemeClr val="bg1"/>
            </a:solidFill>
          </a:endParaRPr>
        </a:p>
      </dgm:t>
    </dgm:pt>
    <dgm:pt modelId="{B8947786-094A-D147-856B-BF194E92FFC2}" type="parTrans" cxnId="{EC7BE883-1B77-DA44-BF7D-C991874CEBE2}">
      <dgm:prSet/>
      <dgm:spPr/>
      <dgm:t>
        <a:bodyPr/>
        <a:lstStyle/>
        <a:p>
          <a:endParaRPr lang="en-US" sz="1600"/>
        </a:p>
      </dgm:t>
    </dgm:pt>
    <dgm:pt modelId="{E4E68651-A855-B94D-94C8-6EAF49EAF723}" type="sibTrans" cxnId="{EC7BE883-1B77-DA44-BF7D-C991874CEBE2}">
      <dgm:prSet custT="1"/>
      <dgm:spPr>
        <a:solidFill>
          <a:srgbClr val="A2DD43"/>
        </a:solidFill>
        <a:ln>
          <a:solidFill>
            <a:srgbClr val="669900"/>
          </a:solidFill>
        </a:ln>
      </dgm:spPr>
      <dgm:t>
        <a:bodyPr/>
        <a:lstStyle/>
        <a:p>
          <a:endParaRPr lang="en-US" sz="1600" dirty="0"/>
        </a:p>
      </dgm:t>
    </dgm:pt>
    <dgm:pt modelId="{61E0EF5C-57A8-234D-9072-FD6FF7A84A4B}">
      <dgm:prSet phldrT="[Text]" custT="1"/>
      <dgm:spPr>
        <a:solidFill>
          <a:srgbClr val="990099"/>
        </a:solidFill>
        <a:ln>
          <a:noFill/>
        </a:ln>
      </dgm:spPr>
      <dgm:t>
        <a:bodyPr/>
        <a:lstStyle/>
        <a:p>
          <a:r>
            <a:rPr lang="en-US" sz="2000" b="1" dirty="0" smtClean="0">
              <a:solidFill>
                <a:schemeClr val="bg1"/>
              </a:solidFill>
            </a:rPr>
            <a:t>Timeline</a:t>
          </a:r>
          <a:endParaRPr lang="en-US" sz="2400" b="1" dirty="0">
            <a:solidFill>
              <a:schemeClr val="bg1"/>
            </a:solidFill>
          </a:endParaRPr>
        </a:p>
      </dgm:t>
    </dgm:pt>
    <dgm:pt modelId="{E575AFA3-54E5-DA43-9DA3-13B4A4EE3645}" type="parTrans" cxnId="{29C16AAA-5B3E-0C44-AC35-222BC767DB37}">
      <dgm:prSet/>
      <dgm:spPr/>
      <dgm:t>
        <a:bodyPr/>
        <a:lstStyle/>
        <a:p>
          <a:endParaRPr lang="en-US" sz="1600"/>
        </a:p>
      </dgm:t>
    </dgm:pt>
    <dgm:pt modelId="{D940476A-062B-294A-A456-7187A95874FE}" type="sibTrans" cxnId="{29C16AAA-5B3E-0C44-AC35-222BC767DB37}">
      <dgm:prSet custT="1"/>
      <dgm:spPr>
        <a:solidFill>
          <a:srgbClr val="A2DD43"/>
        </a:solidFill>
        <a:ln>
          <a:solidFill>
            <a:srgbClr val="669900"/>
          </a:solidFill>
        </a:ln>
      </dgm:spPr>
      <dgm:t>
        <a:bodyPr/>
        <a:lstStyle/>
        <a:p>
          <a:endParaRPr lang="en-US" sz="1600" dirty="0"/>
        </a:p>
      </dgm:t>
    </dgm:pt>
    <dgm:pt modelId="{A4D3DBC5-0BE0-FB4E-9F99-895D2B3C5116}">
      <dgm:prSet phldrT="[Text]" custT="1"/>
      <dgm:spPr>
        <a:solidFill>
          <a:srgbClr val="990099"/>
        </a:solidFill>
        <a:ln>
          <a:noFill/>
        </a:ln>
      </dgm:spPr>
      <dgm:t>
        <a:bodyPr/>
        <a:lstStyle/>
        <a:p>
          <a:r>
            <a:rPr lang="en-US" sz="2000" b="1" dirty="0" smtClean="0">
              <a:solidFill>
                <a:schemeClr val="bg1"/>
              </a:solidFill>
            </a:rPr>
            <a:t>Budget</a:t>
          </a:r>
          <a:endParaRPr lang="en-US" sz="2400" b="1" dirty="0">
            <a:solidFill>
              <a:schemeClr val="bg1"/>
            </a:solidFill>
          </a:endParaRPr>
        </a:p>
      </dgm:t>
    </dgm:pt>
    <dgm:pt modelId="{9AB890B1-585D-5149-BB09-9D1C1B736910}" type="parTrans" cxnId="{20D69986-3617-314C-921C-2BC44B02F6F9}">
      <dgm:prSet/>
      <dgm:spPr/>
      <dgm:t>
        <a:bodyPr/>
        <a:lstStyle/>
        <a:p>
          <a:endParaRPr lang="en-US" sz="1600"/>
        </a:p>
      </dgm:t>
    </dgm:pt>
    <dgm:pt modelId="{3D94DE8B-435A-0240-A161-A4CCCB423790}" type="sibTrans" cxnId="{20D69986-3617-314C-921C-2BC44B02F6F9}">
      <dgm:prSet custT="1"/>
      <dgm:spPr>
        <a:solidFill>
          <a:srgbClr val="A2DD43"/>
        </a:solidFill>
        <a:ln>
          <a:solidFill>
            <a:srgbClr val="669900"/>
          </a:solidFill>
        </a:ln>
      </dgm:spPr>
      <dgm:t>
        <a:bodyPr/>
        <a:lstStyle/>
        <a:p>
          <a:endParaRPr lang="en-US" sz="1600" dirty="0"/>
        </a:p>
      </dgm:t>
    </dgm:pt>
    <dgm:pt modelId="{BA25F8F2-29D3-D64A-B9A6-8C092B0C81A4}">
      <dgm:prSet phldrT="[Text]" custT="1"/>
      <dgm:spPr>
        <a:solidFill>
          <a:srgbClr val="990099"/>
        </a:solidFill>
        <a:ln>
          <a:noFill/>
        </a:ln>
      </dgm:spPr>
      <dgm:t>
        <a:bodyPr/>
        <a:lstStyle/>
        <a:p>
          <a:pPr>
            <a:lnSpc>
              <a:spcPct val="100000"/>
            </a:lnSpc>
          </a:pPr>
          <a:r>
            <a:rPr lang="en-US" sz="2000" b="1" dirty="0" smtClean="0">
              <a:solidFill>
                <a:schemeClr val="bg1"/>
              </a:solidFill>
            </a:rPr>
            <a:t>Objectives, scope and deliverables</a:t>
          </a:r>
          <a:endParaRPr lang="en-US" sz="2000" b="1" dirty="0">
            <a:solidFill>
              <a:schemeClr val="bg1"/>
            </a:solidFill>
          </a:endParaRPr>
        </a:p>
      </dgm:t>
    </dgm:pt>
    <dgm:pt modelId="{E933F760-798C-AE43-B761-B6F2B94BC844}" type="sibTrans" cxnId="{60FCE5BE-762D-894D-AA58-BE6A9DD043D9}">
      <dgm:prSet custT="1"/>
      <dgm:spPr>
        <a:solidFill>
          <a:srgbClr val="A2DD43"/>
        </a:solidFill>
        <a:ln>
          <a:solidFill>
            <a:srgbClr val="669900"/>
          </a:solidFill>
        </a:ln>
      </dgm:spPr>
      <dgm:t>
        <a:bodyPr/>
        <a:lstStyle/>
        <a:p>
          <a:endParaRPr lang="en-US" sz="1600" dirty="0"/>
        </a:p>
      </dgm:t>
    </dgm:pt>
    <dgm:pt modelId="{8E5779AF-0753-A448-8081-422D3E2B925E}" type="parTrans" cxnId="{60FCE5BE-762D-894D-AA58-BE6A9DD043D9}">
      <dgm:prSet/>
      <dgm:spPr/>
      <dgm:t>
        <a:bodyPr/>
        <a:lstStyle/>
        <a:p>
          <a:endParaRPr lang="en-US" sz="1600"/>
        </a:p>
      </dgm:t>
    </dgm:pt>
    <dgm:pt modelId="{C001E749-8131-634F-9D12-EC4BB2E0AA3C}" type="pres">
      <dgm:prSet presAssocID="{9E57D3B2-D10E-9E49-B1B4-65DD391DBB6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01EB030-BF5C-3F4A-BD31-44654D6CBE69}" type="pres">
      <dgm:prSet presAssocID="{BA25F8F2-29D3-D64A-B9A6-8C092B0C81A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A2585B-44F2-B64A-9EAF-8D079B0A5A08}" type="pres">
      <dgm:prSet presAssocID="{E933F760-798C-AE43-B761-B6F2B94BC844}" presName="sibTrans" presStyleLbl="sibTrans2D1" presStyleIdx="0" presStyleCnt="4"/>
      <dgm:spPr/>
      <dgm:t>
        <a:bodyPr/>
        <a:lstStyle/>
        <a:p>
          <a:endParaRPr lang="en-US"/>
        </a:p>
      </dgm:t>
    </dgm:pt>
    <dgm:pt modelId="{2BBD8236-7D88-6944-8731-477050DC3103}" type="pres">
      <dgm:prSet presAssocID="{E933F760-798C-AE43-B761-B6F2B94BC844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1CDD111C-89CD-E44A-83DF-99E725D0B104}" type="pres">
      <dgm:prSet presAssocID="{D7A40E44-0106-F544-B775-4BFF5104847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0F3F60-B3E6-6A4F-900E-02A2AE1974BF}" type="pres">
      <dgm:prSet presAssocID="{E4E68651-A855-B94D-94C8-6EAF49EAF723}" presName="sibTrans" presStyleLbl="sibTrans2D1" presStyleIdx="1" presStyleCnt="4"/>
      <dgm:spPr/>
      <dgm:t>
        <a:bodyPr/>
        <a:lstStyle/>
        <a:p>
          <a:endParaRPr lang="en-US"/>
        </a:p>
      </dgm:t>
    </dgm:pt>
    <dgm:pt modelId="{7B6BE1CE-BCD4-6E4D-B313-520BFE737A88}" type="pres">
      <dgm:prSet presAssocID="{E4E68651-A855-B94D-94C8-6EAF49EAF723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4682206A-FDEB-BA45-96F5-A08290CAF314}" type="pres">
      <dgm:prSet presAssocID="{61E0EF5C-57A8-234D-9072-FD6FF7A84A4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DB8BE8-C754-C44A-9A43-0EBEE49D7313}" type="pres">
      <dgm:prSet presAssocID="{D940476A-062B-294A-A456-7187A95874FE}" presName="sibTrans" presStyleLbl="sibTrans2D1" presStyleIdx="2" presStyleCnt="4"/>
      <dgm:spPr/>
      <dgm:t>
        <a:bodyPr/>
        <a:lstStyle/>
        <a:p>
          <a:endParaRPr lang="en-US"/>
        </a:p>
      </dgm:t>
    </dgm:pt>
    <dgm:pt modelId="{2D5AD6C8-D5E4-AB4A-AF01-E22A069F4CB0}" type="pres">
      <dgm:prSet presAssocID="{D940476A-062B-294A-A456-7187A95874FE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D7398FC8-7EA4-AA47-BB7F-0E04D7120003}" type="pres">
      <dgm:prSet presAssocID="{A4D3DBC5-0BE0-FB4E-9F99-895D2B3C511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FC445F-D112-6B4B-9852-D3E12BF0A65D}" type="pres">
      <dgm:prSet presAssocID="{3D94DE8B-435A-0240-A161-A4CCCB423790}" presName="sibTrans" presStyleLbl="sibTrans2D1" presStyleIdx="3" presStyleCnt="4"/>
      <dgm:spPr/>
      <dgm:t>
        <a:bodyPr/>
        <a:lstStyle/>
        <a:p>
          <a:endParaRPr lang="en-US"/>
        </a:p>
      </dgm:t>
    </dgm:pt>
    <dgm:pt modelId="{FF7548CA-BE50-EA4C-BC19-CE2F5252CD4E}" type="pres">
      <dgm:prSet presAssocID="{3D94DE8B-435A-0240-A161-A4CCCB423790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057A3EC4-D15E-4FEC-B870-CE68794EE5CC}" type="presOf" srcId="{D7A40E44-0106-F544-B775-4BFF51048471}" destId="{1CDD111C-89CD-E44A-83DF-99E725D0B104}" srcOrd="0" destOrd="0" presId="urn:microsoft.com/office/officeart/2005/8/layout/cycle2"/>
    <dgm:cxn modelId="{63EB5E01-376C-47E1-ABE2-E51C40B4B418}" type="presOf" srcId="{61E0EF5C-57A8-234D-9072-FD6FF7A84A4B}" destId="{4682206A-FDEB-BA45-96F5-A08290CAF314}" srcOrd="0" destOrd="0" presId="urn:microsoft.com/office/officeart/2005/8/layout/cycle2"/>
    <dgm:cxn modelId="{C91F8F0D-62D1-418B-9AF6-89B2B6296862}" type="presOf" srcId="{BA25F8F2-29D3-D64A-B9A6-8C092B0C81A4}" destId="{901EB030-BF5C-3F4A-BD31-44654D6CBE69}" srcOrd="0" destOrd="0" presId="urn:microsoft.com/office/officeart/2005/8/layout/cycle2"/>
    <dgm:cxn modelId="{5A92094A-1B45-43C0-AECD-1A9788B1AD22}" type="presOf" srcId="{E4E68651-A855-B94D-94C8-6EAF49EAF723}" destId="{600F3F60-B3E6-6A4F-900E-02A2AE1974BF}" srcOrd="0" destOrd="0" presId="urn:microsoft.com/office/officeart/2005/8/layout/cycle2"/>
    <dgm:cxn modelId="{69951B0B-8CA4-4F86-B51A-E2C037C84A44}" type="presOf" srcId="{E4E68651-A855-B94D-94C8-6EAF49EAF723}" destId="{7B6BE1CE-BCD4-6E4D-B313-520BFE737A88}" srcOrd="1" destOrd="0" presId="urn:microsoft.com/office/officeart/2005/8/layout/cycle2"/>
    <dgm:cxn modelId="{29C16AAA-5B3E-0C44-AC35-222BC767DB37}" srcId="{9E57D3B2-D10E-9E49-B1B4-65DD391DBB67}" destId="{61E0EF5C-57A8-234D-9072-FD6FF7A84A4B}" srcOrd="2" destOrd="0" parTransId="{E575AFA3-54E5-DA43-9DA3-13B4A4EE3645}" sibTransId="{D940476A-062B-294A-A456-7187A95874FE}"/>
    <dgm:cxn modelId="{60FCE5BE-762D-894D-AA58-BE6A9DD043D9}" srcId="{9E57D3B2-D10E-9E49-B1B4-65DD391DBB67}" destId="{BA25F8F2-29D3-D64A-B9A6-8C092B0C81A4}" srcOrd="0" destOrd="0" parTransId="{8E5779AF-0753-A448-8081-422D3E2B925E}" sibTransId="{E933F760-798C-AE43-B761-B6F2B94BC844}"/>
    <dgm:cxn modelId="{1E81104B-B778-4052-A310-BA3B7F358C12}" type="presOf" srcId="{A4D3DBC5-0BE0-FB4E-9F99-895D2B3C5116}" destId="{D7398FC8-7EA4-AA47-BB7F-0E04D7120003}" srcOrd="0" destOrd="0" presId="urn:microsoft.com/office/officeart/2005/8/layout/cycle2"/>
    <dgm:cxn modelId="{B8C0D21C-7A45-46EB-8387-56FBAB0767BE}" type="presOf" srcId="{D940476A-062B-294A-A456-7187A95874FE}" destId="{2D5AD6C8-D5E4-AB4A-AF01-E22A069F4CB0}" srcOrd="1" destOrd="0" presId="urn:microsoft.com/office/officeart/2005/8/layout/cycle2"/>
    <dgm:cxn modelId="{4DE579B4-9B73-4B89-86D7-71DA9A60BE79}" type="presOf" srcId="{E933F760-798C-AE43-B761-B6F2B94BC844}" destId="{2BBD8236-7D88-6944-8731-477050DC3103}" srcOrd="1" destOrd="0" presId="urn:microsoft.com/office/officeart/2005/8/layout/cycle2"/>
    <dgm:cxn modelId="{C083CAC7-FC3D-4B10-8539-2CFAD5BA672E}" type="presOf" srcId="{3D94DE8B-435A-0240-A161-A4CCCB423790}" destId="{EBFC445F-D112-6B4B-9852-D3E12BF0A65D}" srcOrd="0" destOrd="0" presId="urn:microsoft.com/office/officeart/2005/8/layout/cycle2"/>
    <dgm:cxn modelId="{540E5A35-029E-448D-87A6-E8485B4293CC}" type="presOf" srcId="{3D94DE8B-435A-0240-A161-A4CCCB423790}" destId="{FF7548CA-BE50-EA4C-BC19-CE2F5252CD4E}" srcOrd="1" destOrd="0" presId="urn:microsoft.com/office/officeart/2005/8/layout/cycle2"/>
    <dgm:cxn modelId="{EC7BE883-1B77-DA44-BF7D-C991874CEBE2}" srcId="{9E57D3B2-D10E-9E49-B1B4-65DD391DBB67}" destId="{D7A40E44-0106-F544-B775-4BFF51048471}" srcOrd="1" destOrd="0" parTransId="{B8947786-094A-D147-856B-BF194E92FFC2}" sibTransId="{E4E68651-A855-B94D-94C8-6EAF49EAF723}"/>
    <dgm:cxn modelId="{AC5D32C0-A7D6-4FCC-B582-88D61295BE9F}" type="presOf" srcId="{9E57D3B2-D10E-9E49-B1B4-65DD391DBB67}" destId="{C001E749-8131-634F-9D12-EC4BB2E0AA3C}" srcOrd="0" destOrd="0" presId="urn:microsoft.com/office/officeart/2005/8/layout/cycle2"/>
    <dgm:cxn modelId="{EBEB8A5B-3D4E-4269-81D3-655A7741DB77}" type="presOf" srcId="{E933F760-798C-AE43-B761-B6F2B94BC844}" destId="{14A2585B-44F2-B64A-9EAF-8D079B0A5A08}" srcOrd="0" destOrd="0" presId="urn:microsoft.com/office/officeart/2005/8/layout/cycle2"/>
    <dgm:cxn modelId="{DABBC206-527F-45A6-8395-B6201D81D1E6}" type="presOf" srcId="{D940476A-062B-294A-A456-7187A95874FE}" destId="{31DB8BE8-C754-C44A-9A43-0EBEE49D7313}" srcOrd="0" destOrd="0" presId="urn:microsoft.com/office/officeart/2005/8/layout/cycle2"/>
    <dgm:cxn modelId="{20D69986-3617-314C-921C-2BC44B02F6F9}" srcId="{9E57D3B2-D10E-9E49-B1B4-65DD391DBB67}" destId="{A4D3DBC5-0BE0-FB4E-9F99-895D2B3C5116}" srcOrd="3" destOrd="0" parTransId="{9AB890B1-585D-5149-BB09-9D1C1B736910}" sibTransId="{3D94DE8B-435A-0240-A161-A4CCCB423790}"/>
    <dgm:cxn modelId="{E4EE61DD-FAF9-4C1D-9CEA-F89263C7816C}" type="presParOf" srcId="{C001E749-8131-634F-9D12-EC4BB2E0AA3C}" destId="{901EB030-BF5C-3F4A-BD31-44654D6CBE69}" srcOrd="0" destOrd="0" presId="urn:microsoft.com/office/officeart/2005/8/layout/cycle2"/>
    <dgm:cxn modelId="{A572799F-A6D8-4FD9-9CAC-4E595ECE9476}" type="presParOf" srcId="{C001E749-8131-634F-9D12-EC4BB2E0AA3C}" destId="{14A2585B-44F2-B64A-9EAF-8D079B0A5A08}" srcOrd="1" destOrd="0" presId="urn:microsoft.com/office/officeart/2005/8/layout/cycle2"/>
    <dgm:cxn modelId="{8F9C23EA-D5E1-476C-8EDE-F7E8975892AF}" type="presParOf" srcId="{14A2585B-44F2-B64A-9EAF-8D079B0A5A08}" destId="{2BBD8236-7D88-6944-8731-477050DC3103}" srcOrd="0" destOrd="0" presId="urn:microsoft.com/office/officeart/2005/8/layout/cycle2"/>
    <dgm:cxn modelId="{B0FA6CCC-9290-47EB-BF57-5E9C5B606424}" type="presParOf" srcId="{C001E749-8131-634F-9D12-EC4BB2E0AA3C}" destId="{1CDD111C-89CD-E44A-83DF-99E725D0B104}" srcOrd="2" destOrd="0" presId="urn:microsoft.com/office/officeart/2005/8/layout/cycle2"/>
    <dgm:cxn modelId="{3391A140-6208-48EC-BF82-41046477F59E}" type="presParOf" srcId="{C001E749-8131-634F-9D12-EC4BB2E0AA3C}" destId="{600F3F60-B3E6-6A4F-900E-02A2AE1974BF}" srcOrd="3" destOrd="0" presId="urn:microsoft.com/office/officeart/2005/8/layout/cycle2"/>
    <dgm:cxn modelId="{F140E546-6881-4983-9CF1-A0BA0132148C}" type="presParOf" srcId="{600F3F60-B3E6-6A4F-900E-02A2AE1974BF}" destId="{7B6BE1CE-BCD4-6E4D-B313-520BFE737A88}" srcOrd="0" destOrd="0" presId="urn:microsoft.com/office/officeart/2005/8/layout/cycle2"/>
    <dgm:cxn modelId="{7C3E86E5-59A9-46FE-9D10-FDB26D7BFD47}" type="presParOf" srcId="{C001E749-8131-634F-9D12-EC4BB2E0AA3C}" destId="{4682206A-FDEB-BA45-96F5-A08290CAF314}" srcOrd="4" destOrd="0" presId="urn:microsoft.com/office/officeart/2005/8/layout/cycle2"/>
    <dgm:cxn modelId="{444D1449-70D0-45B1-8270-6BA57CFE3F40}" type="presParOf" srcId="{C001E749-8131-634F-9D12-EC4BB2E0AA3C}" destId="{31DB8BE8-C754-C44A-9A43-0EBEE49D7313}" srcOrd="5" destOrd="0" presId="urn:microsoft.com/office/officeart/2005/8/layout/cycle2"/>
    <dgm:cxn modelId="{263F797F-6F9D-4716-838D-43F556411306}" type="presParOf" srcId="{31DB8BE8-C754-C44A-9A43-0EBEE49D7313}" destId="{2D5AD6C8-D5E4-AB4A-AF01-E22A069F4CB0}" srcOrd="0" destOrd="0" presId="urn:microsoft.com/office/officeart/2005/8/layout/cycle2"/>
    <dgm:cxn modelId="{797CB47B-BD2B-4F6D-8949-3DFFF4CE60E2}" type="presParOf" srcId="{C001E749-8131-634F-9D12-EC4BB2E0AA3C}" destId="{D7398FC8-7EA4-AA47-BB7F-0E04D7120003}" srcOrd="6" destOrd="0" presId="urn:microsoft.com/office/officeart/2005/8/layout/cycle2"/>
    <dgm:cxn modelId="{FF677B86-6673-4CA4-9507-D15B1D36901C}" type="presParOf" srcId="{C001E749-8131-634F-9D12-EC4BB2E0AA3C}" destId="{EBFC445F-D112-6B4B-9852-D3E12BF0A65D}" srcOrd="7" destOrd="0" presId="urn:microsoft.com/office/officeart/2005/8/layout/cycle2"/>
    <dgm:cxn modelId="{C4C14659-AE5F-4F5A-9594-EE182508AC01}" type="presParOf" srcId="{EBFC445F-D112-6B4B-9852-D3E12BF0A65D}" destId="{FF7548CA-BE50-EA4C-BC19-CE2F5252CD4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4007DC-64C5-9D4D-9C8D-E41A51448D9B}" type="doc">
      <dgm:prSet loTypeId="urn:microsoft.com/office/officeart/2005/8/layout/orgChart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7FEBF5-A621-1C43-8F01-3755E4D642DA}">
      <dgm:prSet phldrT="[Text]" custT="1"/>
      <dgm:spPr>
        <a:solidFill>
          <a:srgbClr val="990099">
            <a:alpha val="74000"/>
          </a:srgbClr>
        </a:solidFill>
      </dgm:spPr>
      <dgm:t>
        <a:bodyPr/>
        <a:lstStyle/>
        <a:p>
          <a:r>
            <a:rPr lang="en-US" sz="1800" b="1" dirty="0" smtClean="0"/>
            <a:t>Project Management</a:t>
          </a:r>
          <a:endParaRPr lang="en-US" sz="1800" b="1" dirty="0"/>
        </a:p>
      </dgm:t>
    </dgm:pt>
    <dgm:pt modelId="{1A797969-5471-8641-802B-AD73F6313B2A}" type="parTrans" cxnId="{C8BA8FB1-F445-2040-BAF8-229A131D278D}">
      <dgm:prSet/>
      <dgm:spPr>
        <a:ln>
          <a:solidFill>
            <a:srgbClr val="669900"/>
          </a:solidFill>
        </a:ln>
      </dgm:spPr>
      <dgm:t>
        <a:bodyPr/>
        <a:lstStyle/>
        <a:p>
          <a:endParaRPr lang="en-US"/>
        </a:p>
      </dgm:t>
    </dgm:pt>
    <dgm:pt modelId="{E863CE8C-FC5C-5442-B74A-AC70EF57AC71}" type="sibTrans" cxnId="{C8BA8FB1-F445-2040-BAF8-229A131D278D}">
      <dgm:prSet/>
      <dgm:spPr/>
      <dgm:t>
        <a:bodyPr/>
        <a:lstStyle/>
        <a:p>
          <a:endParaRPr lang="en-US"/>
        </a:p>
      </dgm:t>
    </dgm:pt>
    <dgm:pt modelId="{946B8933-5865-0344-A2AF-6C7E8E4E78FD}">
      <dgm:prSet phldrT="[Text]" custT="1"/>
      <dgm:spPr>
        <a:solidFill>
          <a:srgbClr val="990099">
            <a:alpha val="74000"/>
          </a:srgbClr>
        </a:solidFill>
      </dgm:spPr>
      <dgm:t>
        <a:bodyPr/>
        <a:lstStyle/>
        <a:p>
          <a:r>
            <a:rPr lang="en-US" sz="1800" b="1" dirty="0" smtClean="0"/>
            <a:t>Infrastructure planning and  funding gap</a:t>
          </a:r>
          <a:endParaRPr lang="en-US" sz="1800" b="1" dirty="0"/>
        </a:p>
      </dgm:t>
    </dgm:pt>
    <dgm:pt modelId="{A8D5CD00-92F0-9744-B011-853D581CDD40}" type="parTrans" cxnId="{C33C0A92-ED64-7641-AA4F-379020DDA89E}">
      <dgm:prSet/>
      <dgm:spPr>
        <a:ln>
          <a:solidFill>
            <a:srgbClr val="669900"/>
          </a:solidFill>
        </a:ln>
      </dgm:spPr>
      <dgm:t>
        <a:bodyPr/>
        <a:lstStyle/>
        <a:p>
          <a:endParaRPr lang="en-US"/>
        </a:p>
      </dgm:t>
    </dgm:pt>
    <dgm:pt modelId="{13056148-D504-8C45-B3DE-3E862E01F3A9}" type="sibTrans" cxnId="{C33C0A92-ED64-7641-AA4F-379020DDA89E}">
      <dgm:prSet/>
      <dgm:spPr/>
      <dgm:t>
        <a:bodyPr/>
        <a:lstStyle/>
        <a:p>
          <a:endParaRPr lang="en-US"/>
        </a:p>
      </dgm:t>
    </dgm:pt>
    <dgm:pt modelId="{7AB1F6EE-BEAE-CC41-B1AD-BB2768B8393D}">
      <dgm:prSet phldrT="[Text]" custT="1"/>
      <dgm:spPr>
        <a:solidFill>
          <a:srgbClr val="990099">
            <a:alpha val="74000"/>
          </a:srgbClr>
        </a:solidFill>
      </dgm:spPr>
      <dgm:t>
        <a:bodyPr/>
        <a:lstStyle/>
        <a:p>
          <a:r>
            <a:rPr lang="en-US" sz="1800" b="1" dirty="0" smtClean="0"/>
            <a:t>Viability</a:t>
          </a:r>
          <a:endParaRPr lang="en-US" sz="1800" b="1" dirty="0"/>
        </a:p>
      </dgm:t>
    </dgm:pt>
    <dgm:pt modelId="{2C844743-28F6-C144-89E7-CCD913CD6031}" type="parTrans" cxnId="{418E93A4-FB59-8F44-AE84-3D90FF510A52}">
      <dgm:prSet/>
      <dgm:spPr>
        <a:ln>
          <a:solidFill>
            <a:srgbClr val="669900"/>
          </a:solidFill>
        </a:ln>
      </dgm:spPr>
      <dgm:t>
        <a:bodyPr/>
        <a:lstStyle/>
        <a:p>
          <a:endParaRPr lang="en-US"/>
        </a:p>
      </dgm:t>
    </dgm:pt>
    <dgm:pt modelId="{5C36173B-94AE-2043-8BEB-94B133F201DA}" type="sibTrans" cxnId="{418E93A4-FB59-8F44-AE84-3D90FF510A52}">
      <dgm:prSet/>
      <dgm:spPr/>
      <dgm:t>
        <a:bodyPr/>
        <a:lstStyle/>
        <a:p>
          <a:endParaRPr lang="en-US"/>
        </a:p>
      </dgm:t>
    </dgm:pt>
    <dgm:pt modelId="{F4CC7BF8-B025-D04B-95F3-3D65612D8F26}">
      <dgm:prSet phldrT="[Text]" custT="1"/>
      <dgm:spPr>
        <a:solidFill>
          <a:srgbClr val="990099">
            <a:alpha val="74000"/>
          </a:srgbClr>
        </a:solidFill>
      </dgm:spPr>
      <dgm:t>
        <a:bodyPr/>
        <a:lstStyle/>
        <a:p>
          <a:r>
            <a:rPr lang="en-US" sz="1800" b="1" dirty="0" smtClean="0"/>
            <a:t>Planning and regulatory compliance</a:t>
          </a:r>
          <a:endParaRPr lang="en-US" sz="1800" b="1" dirty="0"/>
        </a:p>
      </dgm:t>
    </dgm:pt>
    <dgm:pt modelId="{459BA744-C66E-A547-813D-F5C90F448BA6}" type="parTrans" cxnId="{2A5ECCEA-B126-5347-B5F8-2DA9DEBB6E53}">
      <dgm:prSet/>
      <dgm:spPr>
        <a:ln>
          <a:solidFill>
            <a:srgbClr val="669900"/>
          </a:solidFill>
        </a:ln>
      </dgm:spPr>
      <dgm:t>
        <a:bodyPr/>
        <a:lstStyle/>
        <a:p>
          <a:endParaRPr lang="en-US"/>
        </a:p>
      </dgm:t>
    </dgm:pt>
    <dgm:pt modelId="{B4EF4E42-D95A-F844-BC2D-272CF0D4CAD0}" type="sibTrans" cxnId="{2A5ECCEA-B126-5347-B5F8-2DA9DEBB6E53}">
      <dgm:prSet/>
      <dgm:spPr/>
      <dgm:t>
        <a:bodyPr/>
        <a:lstStyle/>
        <a:p>
          <a:endParaRPr lang="en-US"/>
        </a:p>
      </dgm:t>
    </dgm:pt>
    <dgm:pt modelId="{51FD53D9-F715-5F4D-80EE-BDB3A6A94FFA}">
      <dgm:prSet custT="1"/>
      <dgm:spPr>
        <a:solidFill>
          <a:srgbClr val="990099">
            <a:alpha val="74000"/>
          </a:srgbClr>
        </a:solidFill>
      </dgm:spPr>
      <dgm:t>
        <a:bodyPr/>
        <a:lstStyle/>
        <a:p>
          <a:r>
            <a:rPr lang="en-US" sz="1800" b="1" dirty="0" smtClean="0"/>
            <a:t>Project </a:t>
          </a:r>
        </a:p>
        <a:p>
          <a:r>
            <a:rPr lang="en-US" sz="1800" b="1" dirty="0" smtClean="0"/>
            <a:t>Sponsorship</a:t>
          </a:r>
          <a:endParaRPr lang="en-US" sz="1800" b="1" dirty="0"/>
        </a:p>
      </dgm:t>
    </dgm:pt>
    <dgm:pt modelId="{1B441B8C-46B6-3E4B-837A-6175F0CE55A0}" type="parTrans" cxnId="{61B67E92-C391-EF4B-B837-628620995996}">
      <dgm:prSet/>
      <dgm:spPr/>
      <dgm:t>
        <a:bodyPr/>
        <a:lstStyle/>
        <a:p>
          <a:endParaRPr lang="en-US"/>
        </a:p>
      </dgm:t>
    </dgm:pt>
    <dgm:pt modelId="{AEB9DE54-9E62-DC40-AE66-130DD9483355}" type="sibTrans" cxnId="{61B67E92-C391-EF4B-B837-628620995996}">
      <dgm:prSet/>
      <dgm:spPr/>
      <dgm:t>
        <a:bodyPr/>
        <a:lstStyle/>
        <a:p>
          <a:endParaRPr lang="en-US"/>
        </a:p>
      </dgm:t>
    </dgm:pt>
    <dgm:pt modelId="{7B6082C2-DC90-F54E-B759-A78BEDAFE7DA}">
      <dgm:prSet custT="1"/>
      <dgm:spPr>
        <a:solidFill>
          <a:srgbClr val="990099">
            <a:alpha val="74000"/>
          </a:srgbClr>
        </a:solidFill>
      </dgm:spPr>
      <dgm:t>
        <a:bodyPr lIns="216000" rIns="216000"/>
        <a:lstStyle/>
        <a:p>
          <a:r>
            <a:rPr lang="en-US" sz="1800" b="1" dirty="0" smtClean="0"/>
            <a:t>Implementation - processes, procedures systems</a:t>
          </a:r>
          <a:endParaRPr lang="en-US" sz="1800" b="1" dirty="0"/>
        </a:p>
      </dgm:t>
    </dgm:pt>
    <dgm:pt modelId="{EE79975B-0C34-7643-9387-60989959E89E}" type="parTrans" cxnId="{F8727BC3-4EFB-DB4F-BA5B-FCF219FF3AE9}">
      <dgm:prSet/>
      <dgm:spPr>
        <a:ln>
          <a:solidFill>
            <a:srgbClr val="669900"/>
          </a:solidFill>
        </a:ln>
      </dgm:spPr>
      <dgm:t>
        <a:bodyPr/>
        <a:lstStyle/>
        <a:p>
          <a:endParaRPr lang="en-US"/>
        </a:p>
      </dgm:t>
    </dgm:pt>
    <dgm:pt modelId="{433FF73E-C226-3042-B0D0-A3569596A374}" type="sibTrans" cxnId="{F8727BC3-4EFB-DB4F-BA5B-FCF219FF3AE9}">
      <dgm:prSet/>
      <dgm:spPr/>
      <dgm:t>
        <a:bodyPr/>
        <a:lstStyle/>
        <a:p>
          <a:endParaRPr lang="en-US"/>
        </a:p>
      </dgm:t>
    </dgm:pt>
    <dgm:pt modelId="{626C105C-68B4-6744-BAEA-64BF5E8FDC50}" type="asst">
      <dgm:prSet custT="1"/>
      <dgm:spPr>
        <a:solidFill>
          <a:srgbClr val="990099">
            <a:alpha val="74000"/>
          </a:srgbClr>
        </a:solidFill>
      </dgm:spPr>
      <dgm:t>
        <a:bodyPr/>
        <a:lstStyle/>
        <a:p>
          <a:r>
            <a:rPr lang="en-US" sz="1800" b="1" dirty="0" smtClean="0"/>
            <a:t>Project Quality Assurance</a:t>
          </a:r>
          <a:endParaRPr lang="en-US" sz="1800" b="1" dirty="0"/>
        </a:p>
      </dgm:t>
    </dgm:pt>
    <dgm:pt modelId="{DFB496FE-9925-334F-A768-574E810C762F}" type="parTrans" cxnId="{259FC6AD-F2AD-314E-AE1B-0A259E260844}">
      <dgm:prSet/>
      <dgm:spPr>
        <a:ln>
          <a:solidFill>
            <a:srgbClr val="669900"/>
          </a:solidFill>
        </a:ln>
      </dgm:spPr>
      <dgm:t>
        <a:bodyPr/>
        <a:lstStyle/>
        <a:p>
          <a:endParaRPr lang="en-US"/>
        </a:p>
      </dgm:t>
    </dgm:pt>
    <dgm:pt modelId="{65B1C177-FD49-E44C-B794-30EE993DA806}" type="sibTrans" cxnId="{259FC6AD-F2AD-314E-AE1B-0A259E260844}">
      <dgm:prSet/>
      <dgm:spPr/>
      <dgm:t>
        <a:bodyPr/>
        <a:lstStyle/>
        <a:p>
          <a:endParaRPr lang="en-US"/>
        </a:p>
      </dgm:t>
    </dgm:pt>
    <dgm:pt modelId="{8A2C146F-31D4-3345-873A-3C09C1684974}" type="pres">
      <dgm:prSet presAssocID="{644007DC-64C5-9D4D-9C8D-E41A51448D9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310FC30-FB11-1A4D-B55B-C940F8071A03}" type="pres">
      <dgm:prSet presAssocID="{51FD53D9-F715-5F4D-80EE-BDB3A6A94FFA}" presName="hierRoot1" presStyleCnt="0">
        <dgm:presLayoutVars>
          <dgm:hierBranch val="init"/>
        </dgm:presLayoutVars>
      </dgm:prSet>
      <dgm:spPr/>
    </dgm:pt>
    <dgm:pt modelId="{EEAFB66C-3DEF-7548-9EC7-DBFE8629A4FA}" type="pres">
      <dgm:prSet presAssocID="{51FD53D9-F715-5F4D-80EE-BDB3A6A94FFA}" presName="rootComposite1" presStyleCnt="0"/>
      <dgm:spPr/>
    </dgm:pt>
    <dgm:pt modelId="{EE6128E1-83F1-C847-8C63-02DC8035545C}" type="pres">
      <dgm:prSet presAssocID="{51FD53D9-F715-5F4D-80EE-BDB3A6A94FF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16DAE3-1D65-FD4F-BD9A-AE3247469AF1}" type="pres">
      <dgm:prSet presAssocID="{51FD53D9-F715-5F4D-80EE-BDB3A6A94FFA}" presName="rootConnector1" presStyleLbl="node1" presStyleIdx="0" presStyleCnt="0"/>
      <dgm:spPr/>
      <dgm:t>
        <a:bodyPr/>
        <a:lstStyle/>
        <a:p>
          <a:endParaRPr lang="en-US"/>
        </a:p>
      </dgm:t>
    </dgm:pt>
    <dgm:pt modelId="{35781132-164C-1D4F-A663-980BD26BABE2}" type="pres">
      <dgm:prSet presAssocID="{51FD53D9-F715-5F4D-80EE-BDB3A6A94FFA}" presName="hierChild2" presStyleCnt="0"/>
      <dgm:spPr/>
    </dgm:pt>
    <dgm:pt modelId="{1C13EC09-5D49-2447-A497-E74E5C658C46}" type="pres">
      <dgm:prSet presAssocID="{1A797969-5471-8641-802B-AD73F6313B2A}" presName="Name37" presStyleLbl="parChTrans1D2" presStyleIdx="0" presStyleCnt="2"/>
      <dgm:spPr/>
      <dgm:t>
        <a:bodyPr/>
        <a:lstStyle/>
        <a:p>
          <a:endParaRPr lang="en-US"/>
        </a:p>
      </dgm:t>
    </dgm:pt>
    <dgm:pt modelId="{61A5750D-A011-A641-9A15-14185D710632}" type="pres">
      <dgm:prSet presAssocID="{087FEBF5-A621-1C43-8F01-3755E4D642DA}" presName="hierRoot2" presStyleCnt="0">
        <dgm:presLayoutVars>
          <dgm:hierBranch/>
        </dgm:presLayoutVars>
      </dgm:prSet>
      <dgm:spPr/>
    </dgm:pt>
    <dgm:pt modelId="{EA5C7277-BC1B-1849-AF81-5A8AEC2D80D7}" type="pres">
      <dgm:prSet presAssocID="{087FEBF5-A621-1C43-8F01-3755E4D642DA}" presName="rootComposite" presStyleCnt="0"/>
      <dgm:spPr/>
    </dgm:pt>
    <dgm:pt modelId="{91692342-D7C3-164B-B998-EB8E466A9C3B}" type="pres">
      <dgm:prSet presAssocID="{087FEBF5-A621-1C43-8F01-3755E4D642DA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51A8EB-E3BD-3F4D-8197-2A4DAB02EE00}" type="pres">
      <dgm:prSet presAssocID="{087FEBF5-A621-1C43-8F01-3755E4D642DA}" presName="rootConnector" presStyleLbl="node2" presStyleIdx="0" presStyleCnt="1"/>
      <dgm:spPr/>
      <dgm:t>
        <a:bodyPr/>
        <a:lstStyle/>
        <a:p>
          <a:endParaRPr lang="en-US"/>
        </a:p>
      </dgm:t>
    </dgm:pt>
    <dgm:pt modelId="{724EA6D3-B329-C74E-986C-B8CC6F93AB2C}" type="pres">
      <dgm:prSet presAssocID="{087FEBF5-A621-1C43-8F01-3755E4D642DA}" presName="hierChild4" presStyleCnt="0"/>
      <dgm:spPr/>
    </dgm:pt>
    <dgm:pt modelId="{F34A09FC-1B32-034D-90C4-6E94B9A01551}" type="pres">
      <dgm:prSet presAssocID="{A8D5CD00-92F0-9744-B011-853D581CDD40}" presName="Name35" presStyleLbl="parChTrans1D3" presStyleIdx="0" presStyleCnt="4"/>
      <dgm:spPr/>
      <dgm:t>
        <a:bodyPr/>
        <a:lstStyle/>
        <a:p>
          <a:endParaRPr lang="en-US"/>
        </a:p>
      </dgm:t>
    </dgm:pt>
    <dgm:pt modelId="{3DA9789A-5541-7440-9F1F-7061954CC166}" type="pres">
      <dgm:prSet presAssocID="{946B8933-5865-0344-A2AF-6C7E8E4E78FD}" presName="hierRoot2" presStyleCnt="0">
        <dgm:presLayoutVars>
          <dgm:hierBranch val="init"/>
        </dgm:presLayoutVars>
      </dgm:prSet>
      <dgm:spPr/>
    </dgm:pt>
    <dgm:pt modelId="{C74135BD-51A1-3A49-A6E2-1D5B40B520AF}" type="pres">
      <dgm:prSet presAssocID="{946B8933-5865-0344-A2AF-6C7E8E4E78FD}" presName="rootComposite" presStyleCnt="0"/>
      <dgm:spPr/>
    </dgm:pt>
    <dgm:pt modelId="{F8601F5E-D38D-6143-B39F-633EBE12FDD7}" type="pres">
      <dgm:prSet presAssocID="{946B8933-5865-0344-A2AF-6C7E8E4E78FD}" presName="rootText" presStyleLbl="node3" presStyleIdx="0" presStyleCnt="4" custScaleY="11020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E7DC3A-EEE2-DF41-AA9A-41C7DC00F7DE}" type="pres">
      <dgm:prSet presAssocID="{946B8933-5865-0344-A2AF-6C7E8E4E78FD}" presName="rootConnector" presStyleLbl="node3" presStyleIdx="0" presStyleCnt="4"/>
      <dgm:spPr/>
      <dgm:t>
        <a:bodyPr/>
        <a:lstStyle/>
        <a:p>
          <a:endParaRPr lang="en-US"/>
        </a:p>
      </dgm:t>
    </dgm:pt>
    <dgm:pt modelId="{8E93983D-D9F5-E14D-AD45-5DD7AEFD82BF}" type="pres">
      <dgm:prSet presAssocID="{946B8933-5865-0344-A2AF-6C7E8E4E78FD}" presName="hierChild4" presStyleCnt="0"/>
      <dgm:spPr/>
    </dgm:pt>
    <dgm:pt modelId="{095883E7-8269-3446-971D-C9221B0053CB}" type="pres">
      <dgm:prSet presAssocID="{946B8933-5865-0344-A2AF-6C7E8E4E78FD}" presName="hierChild5" presStyleCnt="0"/>
      <dgm:spPr/>
    </dgm:pt>
    <dgm:pt modelId="{8DEEE1A4-3327-994B-894F-E027F5B34075}" type="pres">
      <dgm:prSet presAssocID="{2C844743-28F6-C144-89E7-CCD913CD6031}" presName="Name35" presStyleLbl="parChTrans1D3" presStyleIdx="1" presStyleCnt="4"/>
      <dgm:spPr/>
      <dgm:t>
        <a:bodyPr/>
        <a:lstStyle/>
        <a:p>
          <a:endParaRPr lang="en-US"/>
        </a:p>
      </dgm:t>
    </dgm:pt>
    <dgm:pt modelId="{BE651B19-4EB1-9D40-9961-D30DCC532088}" type="pres">
      <dgm:prSet presAssocID="{7AB1F6EE-BEAE-CC41-B1AD-BB2768B8393D}" presName="hierRoot2" presStyleCnt="0">
        <dgm:presLayoutVars>
          <dgm:hierBranch val="init"/>
        </dgm:presLayoutVars>
      </dgm:prSet>
      <dgm:spPr/>
    </dgm:pt>
    <dgm:pt modelId="{1C743A96-1A8D-4041-BC70-1A0354893BFE}" type="pres">
      <dgm:prSet presAssocID="{7AB1F6EE-BEAE-CC41-B1AD-BB2768B8393D}" presName="rootComposite" presStyleCnt="0"/>
      <dgm:spPr/>
    </dgm:pt>
    <dgm:pt modelId="{3C53213B-BA31-9146-94C8-B639A297C42E}" type="pres">
      <dgm:prSet presAssocID="{7AB1F6EE-BEAE-CC41-B1AD-BB2768B8393D}" presName="rootText" presStyleLbl="node3" presStyleIdx="1" presStyleCnt="4" custScaleY="11020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663612F-F1AA-4A41-96A1-C194EEC8D68D}" type="pres">
      <dgm:prSet presAssocID="{7AB1F6EE-BEAE-CC41-B1AD-BB2768B8393D}" presName="rootConnector" presStyleLbl="node3" presStyleIdx="1" presStyleCnt="4"/>
      <dgm:spPr/>
      <dgm:t>
        <a:bodyPr/>
        <a:lstStyle/>
        <a:p>
          <a:endParaRPr lang="en-US"/>
        </a:p>
      </dgm:t>
    </dgm:pt>
    <dgm:pt modelId="{D140CC96-ADE6-8F42-A248-8E4408D0D5C6}" type="pres">
      <dgm:prSet presAssocID="{7AB1F6EE-BEAE-CC41-B1AD-BB2768B8393D}" presName="hierChild4" presStyleCnt="0"/>
      <dgm:spPr/>
    </dgm:pt>
    <dgm:pt modelId="{50B40256-EDF8-6D44-983C-A5282452CA7B}" type="pres">
      <dgm:prSet presAssocID="{7AB1F6EE-BEAE-CC41-B1AD-BB2768B8393D}" presName="hierChild5" presStyleCnt="0"/>
      <dgm:spPr/>
    </dgm:pt>
    <dgm:pt modelId="{0E724798-974D-C545-AC6A-37753860885C}" type="pres">
      <dgm:prSet presAssocID="{459BA744-C66E-A547-813D-F5C90F448BA6}" presName="Name35" presStyleLbl="parChTrans1D3" presStyleIdx="2" presStyleCnt="4"/>
      <dgm:spPr/>
      <dgm:t>
        <a:bodyPr/>
        <a:lstStyle/>
        <a:p>
          <a:endParaRPr lang="en-US"/>
        </a:p>
      </dgm:t>
    </dgm:pt>
    <dgm:pt modelId="{A51F768C-D138-7547-BFCB-87FDD6F491B8}" type="pres">
      <dgm:prSet presAssocID="{F4CC7BF8-B025-D04B-95F3-3D65612D8F26}" presName="hierRoot2" presStyleCnt="0">
        <dgm:presLayoutVars>
          <dgm:hierBranch val="init"/>
        </dgm:presLayoutVars>
      </dgm:prSet>
      <dgm:spPr/>
    </dgm:pt>
    <dgm:pt modelId="{0CF017D1-B83B-5A43-BB9E-9EDA6EF1F834}" type="pres">
      <dgm:prSet presAssocID="{F4CC7BF8-B025-D04B-95F3-3D65612D8F26}" presName="rootComposite" presStyleCnt="0"/>
      <dgm:spPr/>
    </dgm:pt>
    <dgm:pt modelId="{5A020B7D-1084-5D40-8356-A39FCFD703C6}" type="pres">
      <dgm:prSet presAssocID="{F4CC7BF8-B025-D04B-95F3-3D65612D8F26}" presName="rootText" presStyleLbl="node3" presStyleIdx="2" presStyleCnt="4" custScaleY="11020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FAAB92-94AA-7B41-9707-E116EA06B801}" type="pres">
      <dgm:prSet presAssocID="{F4CC7BF8-B025-D04B-95F3-3D65612D8F26}" presName="rootConnector" presStyleLbl="node3" presStyleIdx="2" presStyleCnt="4"/>
      <dgm:spPr/>
      <dgm:t>
        <a:bodyPr/>
        <a:lstStyle/>
        <a:p>
          <a:endParaRPr lang="en-US"/>
        </a:p>
      </dgm:t>
    </dgm:pt>
    <dgm:pt modelId="{185C9438-DE7C-4E47-8EAC-E90B43E6B893}" type="pres">
      <dgm:prSet presAssocID="{F4CC7BF8-B025-D04B-95F3-3D65612D8F26}" presName="hierChild4" presStyleCnt="0"/>
      <dgm:spPr/>
    </dgm:pt>
    <dgm:pt modelId="{3F31002F-044B-004C-A4EA-C3DF6D9C625F}" type="pres">
      <dgm:prSet presAssocID="{F4CC7BF8-B025-D04B-95F3-3D65612D8F26}" presName="hierChild5" presStyleCnt="0"/>
      <dgm:spPr/>
    </dgm:pt>
    <dgm:pt modelId="{1FF765C7-1518-074C-B88F-DFBD3FDDE491}" type="pres">
      <dgm:prSet presAssocID="{EE79975B-0C34-7643-9387-60989959E89E}" presName="Name35" presStyleLbl="parChTrans1D3" presStyleIdx="3" presStyleCnt="4"/>
      <dgm:spPr/>
      <dgm:t>
        <a:bodyPr/>
        <a:lstStyle/>
        <a:p>
          <a:endParaRPr lang="en-US"/>
        </a:p>
      </dgm:t>
    </dgm:pt>
    <dgm:pt modelId="{26992440-9D5D-6141-9545-570019DACD74}" type="pres">
      <dgm:prSet presAssocID="{7B6082C2-DC90-F54E-B759-A78BEDAFE7DA}" presName="hierRoot2" presStyleCnt="0">
        <dgm:presLayoutVars>
          <dgm:hierBranch val="init"/>
        </dgm:presLayoutVars>
      </dgm:prSet>
      <dgm:spPr/>
    </dgm:pt>
    <dgm:pt modelId="{4E1315B9-FED1-8843-AF96-DBFF4FF0F726}" type="pres">
      <dgm:prSet presAssocID="{7B6082C2-DC90-F54E-B759-A78BEDAFE7DA}" presName="rootComposite" presStyleCnt="0"/>
      <dgm:spPr/>
    </dgm:pt>
    <dgm:pt modelId="{D831AA69-5F64-C848-B7F6-7402DF6A6F73}" type="pres">
      <dgm:prSet presAssocID="{7B6082C2-DC90-F54E-B759-A78BEDAFE7DA}" presName="rootText" presStyleLbl="node3" presStyleIdx="3" presStyleCnt="4" custScaleX="101008" custScaleY="109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4906B81-E21E-604D-A430-4631EB170152}" type="pres">
      <dgm:prSet presAssocID="{7B6082C2-DC90-F54E-B759-A78BEDAFE7DA}" presName="rootConnector" presStyleLbl="node3" presStyleIdx="3" presStyleCnt="4"/>
      <dgm:spPr/>
      <dgm:t>
        <a:bodyPr/>
        <a:lstStyle/>
        <a:p>
          <a:endParaRPr lang="en-US"/>
        </a:p>
      </dgm:t>
    </dgm:pt>
    <dgm:pt modelId="{7ABCA2B6-FFEE-D64D-86DF-94C0CCEF21EB}" type="pres">
      <dgm:prSet presAssocID="{7B6082C2-DC90-F54E-B759-A78BEDAFE7DA}" presName="hierChild4" presStyleCnt="0"/>
      <dgm:spPr/>
    </dgm:pt>
    <dgm:pt modelId="{8B581CD9-2B35-E948-BDD3-5567D9A23F3D}" type="pres">
      <dgm:prSet presAssocID="{7B6082C2-DC90-F54E-B759-A78BEDAFE7DA}" presName="hierChild5" presStyleCnt="0"/>
      <dgm:spPr/>
    </dgm:pt>
    <dgm:pt modelId="{8FB38E0E-21F0-2D46-8C0D-53FF213686A2}" type="pres">
      <dgm:prSet presAssocID="{087FEBF5-A621-1C43-8F01-3755E4D642DA}" presName="hierChild5" presStyleCnt="0"/>
      <dgm:spPr/>
    </dgm:pt>
    <dgm:pt modelId="{8294C95A-9323-7641-8309-079702B6B659}" type="pres">
      <dgm:prSet presAssocID="{51FD53D9-F715-5F4D-80EE-BDB3A6A94FFA}" presName="hierChild3" presStyleCnt="0"/>
      <dgm:spPr/>
    </dgm:pt>
    <dgm:pt modelId="{60BD47DB-41D9-984C-A05D-8B7746C76ACB}" type="pres">
      <dgm:prSet presAssocID="{DFB496FE-9925-334F-A768-574E810C762F}" presName="Name111" presStyleLbl="parChTrans1D2" presStyleIdx="1" presStyleCnt="2"/>
      <dgm:spPr/>
      <dgm:t>
        <a:bodyPr/>
        <a:lstStyle/>
        <a:p>
          <a:endParaRPr lang="en-US"/>
        </a:p>
      </dgm:t>
    </dgm:pt>
    <dgm:pt modelId="{A6D9E188-688E-0848-A196-12181C0E2F9B}" type="pres">
      <dgm:prSet presAssocID="{626C105C-68B4-6744-BAEA-64BF5E8FDC50}" presName="hierRoot3" presStyleCnt="0">
        <dgm:presLayoutVars>
          <dgm:hierBranch val="init"/>
        </dgm:presLayoutVars>
      </dgm:prSet>
      <dgm:spPr/>
    </dgm:pt>
    <dgm:pt modelId="{8CD042FB-1F36-3E47-8919-B18D583D6555}" type="pres">
      <dgm:prSet presAssocID="{626C105C-68B4-6744-BAEA-64BF5E8FDC50}" presName="rootComposite3" presStyleCnt="0"/>
      <dgm:spPr/>
    </dgm:pt>
    <dgm:pt modelId="{DEC4469F-4E17-D042-BAF8-8479F9634D28}" type="pres">
      <dgm:prSet presAssocID="{626C105C-68B4-6744-BAEA-64BF5E8FDC50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FAA9C4F-5926-5A42-8FF7-ECE5A6C0FECE}" type="pres">
      <dgm:prSet presAssocID="{626C105C-68B4-6744-BAEA-64BF5E8FDC50}" presName="rootConnector3" presStyleLbl="asst1" presStyleIdx="0" presStyleCnt="1"/>
      <dgm:spPr/>
      <dgm:t>
        <a:bodyPr/>
        <a:lstStyle/>
        <a:p>
          <a:endParaRPr lang="en-US"/>
        </a:p>
      </dgm:t>
    </dgm:pt>
    <dgm:pt modelId="{D1BC9250-F0DA-0144-8775-4441B0387C80}" type="pres">
      <dgm:prSet presAssocID="{626C105C-68B4-6744-BAEA-64BF5E8FDC50}" presName="hierChild6" presStyleCnt="0"/>
      <dgm:spPr/>
    </dgm:pt>
    <dgm:pt modelId="{DAE3FD02-BDBE-2E49-93DA-466F8B35FDCD}" type="pres">
      <dgm:prSet presAssocID="{626C105C-68B4-6744-BAEA-64BF5E8FDC50}" presName="hierChild7" presStyleCnt="0"/>
      <dgm:spPr/>
    </dgm:pt>
  </dgm:ptLst>
  <dgm:cxnLst>
    <dgm:cxn modelId="{284DEE4F-90B9-48FD-BC47-611D570B92A1}" type="presOf" srcId="{F4CC7BF8-B025-D04B-95F3-3D65612D8F26}" destId="{90FAAB92-94AA-7B41-9707-E116EA06B801}" srcOrd="1" destOrd="0" presId="urn:microsoft.com/office/officeart/2005/8/layout/orgChart1"/>
    <dgm:cxn modelId="{308E8072-A3FA-4527-9299-942B5E858572}" type="presOf" srcId="{644007DC-64C5-9D4D-9C8D-E41A51448D9B}" destId="{8A2C146F-31D4-3345-873A-3C09C1684974}" srcOrd="0" destOrd="0" presId="urn:microsoft.com/office/officeart/2005/8/layout/orgChart1"/>
    <dgm:cxn modelId="{83ABF858-5C1E-4E98-92B6-BB451F6BCAA5}" type="presOf" srcId="{2C844743-28F6-C144-89E7-CCD913CD6031}" destId="{8DEEE1A4-3327-994B-894F-E027F5B34075}" srcOrd="0" destOrd="0" presId="urn:microsoft.com/office/officeart/2005/8/layout/orgChart1"/>
    <dgm:cxn modelId="{61B67E92-C391-EF4B-B837-628620995996}" srcId="{644007DC-64C5-9D4D-9C8D-E41A51448D9B}" destId="{51FD53D9-F715-5F4D-80EE-BDB3A6A94FFA}" srcOrd="0" destOrd="0" parTransId="{1B441B8C-46B6-3E4B-837A-6175F0CE55A0}" sibTransId="{AEB9DE54-9E62-DC40-AE66-130DD9483355}"/>
    <dgm:cxn modelId="{29033C1F-344F-441F-BFD9-128EF46C2805}" type="presOf" srcId="{946B8933-5865-0344-A2AF-6C7E8E4E78FD}" destId="{A8E7DC3A-EEE2-DF41-AA9A-41C7DC00F7DE}" srcOrd="1" destOrd="0" presId="urn:microsoft.com/office/officeart/2005/8/layout/orgChart1"/>
    <dgm:cxn modelId="{C3364330-B5C9-4E97-9B7A-327A49D26114}" type="presOf" srcId="{946B8933-5865-0344-A2AF-6C7E8E4E78FD}" destId="{F8601F5E-D38D-6143-B39F-633EBE12FDD7}" srcOrd="0" destOrd="0" presId="urn:microsoft.com/office/officeart/2005/8/layout/orgChart1"/>
    <dgm:cxn modelId="{52FB89B7-9DFD-4D59-A2B3-4C307BD242CD}" type="presOf" srcId="{087FEBF5-A621-1C43-8F01-3755E4D642DA}" destId="{91692342-D7C3-164B-B998-EB8E466A9C3B}" srcOrd="0" destOrd="0" presId="urn:microsoft.com/office/officeart/2005/8/layout/orgChart1"/>
    <dgm:cxn modelId="{2A5ECCEA-B126-5347-B5F8-2DA9DEBB6E53}" srcId="{087FEBF5-A621-1C43-8F01-3755E4D642DA}" destId="{F4CC7BF8-B025-D04B-95F3-3D65612D8F26}" srcOrd="2" destOrd="0" parTransId="{459BA744-C66E-A547-813D-F5C90F448BA6}" sibTransId="{B4EF4E42-D95A-F844-BC2D-272CF0D4CAD0}"/>
    <dgm:cxn modelId="{CCD149E5-9DE8-491B-8FCB-D8D80959F815}" type="presOf" srcId="{1A797969-5471-8641-802B-AD73F6313B2A}" destId="{1C13EC09-5D49-2447-A497-E74E5C658C46}" srcOrd="0" destOrd="0" presId="urn:microsoft.com/office/officeart/2005/8/layout/orgChart1"/>
    <dgm:cxn modelId="{AB8A9958-07F8-425B-8314-84EBC636CF00}" type="presOf" srcId="{DFB496FE-9925-334F-A768-574E810C762F}" destId="{60BD47DB-41D9-984C-A05D-8B7746C76ACB}" srcOrd="0" destOrd="0" presId="urn:microsoft.com/office/officeart/2005/8/layout/orgChart1"/>
    <dgm:cxn modelId="{D3A179C2-53EA-4028-84CF-413567A78B89}" type="presOf" srcId="{7AB1F6EE-BEAE-CC41-B1AD-BB2768B8393D}" destId="{3C53213B-BA31-9146-94C8-B639A297C42E}" srcOrd="0" destOrd="0" presId="urn:microsoft.com/office/officeart/2005/8/layout/orgChart1"/>
    <dgm:cxn modelId="{FBEC8808-B701-43A8-B414-B5A32365DE51}" type="presOf" srcId="{EE79975B-0C34-7643-9387-60989959E89E}" destId="{1FF765C7-1518-074C-B88F-DFBD3FDDE491}" srcOrd="0" destOrd="0" presId="urn:microsoft.com/office/officeart/2005/8/layout/orgChart1"/>
    <dgm:cxn modelId="{B098E1C4-D840-4CAC-999F-5E280F253383}" type="presOf" srcId="{087FEBF5-A621-1C43-8F01-3755E4D642DA}" destId="{AB51A8EB-E3BD-3F4D-8197-2A4DAB02EE00}" srcOrd="1" destOrd="0" presId="urn:microsoft.com/office/officeart/2005/8/layout/orgChart1"/>
    <dgm:cxn modelId="{C8BA8FB1-F445-2040-BAF8-229A131D278D}" srcId="{51FD53D9-F715-5F4D-80EE-BDB3A6A94FFA}" destId="{087FEBF5-A621-1C43-8F01-3755E4D642DA}" srcOrd="0" destOrd="0" parTransId="{1A797969-5471-8641-802B-AD73F6313B2A}" sibTransId="{E863CE8C-FC5C-5442-B74A-AC70EF57AC71}"/>
    <dgm:cxn modelId="{073D8E81-3904-4581-BC0A-8804A35D0296}" type="presOf" srcId="{459BA744-C66E-A547-813D-F5C90F448BA6}" destId="{0E724798-974D-C545-AC6A-37753860885C}" srcOrd="0" destOrd="0" presId="urn:microsoft.com/office/officeart/2005/8/layout/orgChart1"/>
    <dgm:cxn modelId="{A5900B8D-49F8-4B43-90E0-E854453C89F4}" type="presOf" srcId="{51FD53D9-F715-5F4D-80EE-BDB3A6A94FFA}" destId="{EE6128E1-83F1-C847-8C63-02DC8035545C}" srcOrd="0" destOrd="0" presId="urn:microsoft.com/office/officeart/2005/8/layout/orgChart1"/>
    <dgm:cxn modelId="{D4CA85CE-3993-41F6-B02D-4D4B4F896AF3}" type="presOf" srcId="{7B6082C2-DC90-F54E-B759-A78BEDAFE7DA}" destId="{D831AA69-5F64-C848-B7F6-7402DF6A6F73}" srcOrd="0" destOrd="0" presId="urn:microsoft.com/office/officeart/2005/8/layout/orgChart1"/>
    <dgm:cxn modelId="{7EC08DD8-0BD1-4EA6-85C5-4055029118BB}" type="presOf" srcId="{7B6082C2-DC90-F54E-B759-A78BEDAFE7DA}" destId="{84906B81-E21E-604D-A430-4631EB170152}" srcOrd="1" destOrd="0" presId="urn:microsoft.com/office/officeart/2005/8/layout/orgChart1"/>
    <dgm:cxn modelId="{F8727BC3-4EFB-DB4F-BA5B-FCF219FF3AE9}" srcId="{087FEBF5-A621-1C43-8F01-3755E4D642DA}" destId="{7B6082C2-DC90-F54E-B759-A78BEDAFE7DA}" srcOrd="3" destOrd="0" parTransId="{EE79975B-0C34-7643-9387-60989959E89E}" sibTransId="{433FF73E-C226-3042-B0D0-A3569596A374}"/>
    <dgm:cxn modelId="{C33C0A92-ED64-7641-AA4F-379020DDA89E}" srcId="{087FEBF5-A621-1C43-8F01-3755E4D642DA}" destId="{946B8933-5865-0344-A2AF-6C7E8E4E78FD}" srcOrd="0" destOrd="0" parTransId="{A8D5CD00-92F0-9744-B011-853D581CDD40}" sibTransId="{13056148-D504-8C45-B3DE-3E862E01F3A9}"/>
    <dgm:cxn modelId="{76320D4E-20EB-4721-844C-F51E5D2F25EE}" type="presOf" srcId="{7AB1F6EE-BEAE-CC41-B1AD-BB2768B8393D}" destId="{B663612F-F1AA-4A41-96A1-C194EEC8D68D}" srcOrd="1" destOrd="0" presId="urn:microsoft.com/office/officeart/2005/8/layout/orgChart1"/>
    <dgm:cxn modelId="{0C7B2D8C-C70A-4F1E-8630-60601F77B1F3}" type="presOf" srcId="{A8D5CD00-92F0-9744-B011-853D581CDD40}" destId="{F34A09FC-1B32-034D-90C4-6E94B9A01551}" srcOrd="0" destOrd="0" presId="urn:microsoft.com/office/officeart/2005/8/layout/orgChart1"/>
    <dgm:cxn modelId="{997FD105-E54B-4AF1-995D-84052F9740F0}" type="presOf" srcId="{626C105C-68B4-6744-BAEA-64BF5E8FDC50}" destId="{DFAA9C4F-5926-5A42-8FF7-ECE5A6C0FECE}" srcOrd="1" destOrd="0" presId="urn:microsoft.com/office/officeart/2005/8/layout/orgChart1"/>
    <dgm:cxn modelId="{BC269CB7-0BE1-42A1-BF07-CF9665444125}" type="presOf" srcId="{51FD53D9-F715-5F4D-80EE-BDB3A6A94FFA}" destId="{7516DAE3-1D65-FD4F-BD9A-AE3247469AF1}" srcOrd="1" destOrd="0" presId="urn:microsoft.com/office/officeart/2005/8/layout/orgChart1"/>
    <dgm:cxn modelId="{259FC6AD-F2AD-314E-AE1B-0A259E260844}" srcId="{51FD53D9-F715-5F4D-80EE-BDB3A6A94FFA}" destId="{626C105C-68B4-6744-BAEA-64BF5E8FDC50}" srcOrd="1" destOrd="0" parTransId="{DFB496FE-9925-334F-A768-574E810C762F}" sibTransId="{65B1C177-FD49-E44C-B794-30EE993DA806}"/>
    <dgm:cxn modelId="{842B9873-52CD-43CB-8642-67399B4BFC3C}" type="presOf" srcId="{626C105C-68B4-6744-BAEA-64BF5E8FDC50}" destId="{DEC4469F-4E17-D042-BAF8-8479F9634D28}" srcOrd="0" destOrd="0" presId="urn:microsoft.com/office/officeart/2005/8/layout/orgChart1"/>
    <dgm:cxn modelId="{99395A6D-527A-488A-88CC-9E73D8BF99F7}" type="presOf" srcId="{F4CC7BF8-B025-D04B-95F3-3D65612D8F26}" destId="{5A020B7D-1084-5D40-8356-A39FCFD703C6}" srcOrd="0" destOrd="0" presId="urn:microsoft.com/office/officeart/2005/8/layout/orgChart1"/>
    <dgm:cxn modelId="{418E93A4-FB59-8F44-AE84-3D90FF510A52}" srcId="{087FEBF5-A621-1C43-8F01-3755E4D642DA}" destId="{7AB1F6EE-BEAE-CC41-B1AD-BB2768B8393D}" srcOrd="1" destOrd="0" parTransId="{2C844743-28F6-C144-89E7-CCD913CD6031}" sibTransId="{5C36173B-94AE-2043-8BEB-94B133F201DA}"/>
    <dgm:cxn modelId="{019B4680-7876-496C-A7A1-23DA6DDAE51F}" type="presParOf" srcId="{8A2C146F-31D4-3345-873A-3C09C1684974}" destId="{6310FC30-FB11-1A4D-B55B-C940F8071A03}" srcOrd="0" destOrd="0" presId="urn:microsoft.com/office/officeart/2005/8/layout/orgChart1"/>
    <dgm:cxn modelId="{579AE647-A21C-4900-B303-4B604BB6FAAA}" type="presParOf" srcId="{6310FC30-FB11-1A4D-B55B-C940F8071A03}" destId="{EEAFB66C-3DEF-7548-9EC7-DBFE8629A4FA}" srcOrd="0" destOrd="0" presId="urn:microsoft.com/office/officeart/2005/8/layout/orgChart1"/>
    <dgm:cxn modelId="{28201BC2-1A40-4EFA-8231-4710237400CC}" type="presParOf" srcId="{EEAFB66C-3DEF-7548-9EC7-DBFE8629A4FA}" destId="{EE6128E1-83F1-C847-8C63-02DC8035545C}" srcOrd="0" destOrd="0" presId="urn:microsoft.com/office/officeart/2005/8/layout/orgChart1"/>
    <dgm:cxn modelId="{B1967621-CD59-4693-B7A6-416B0CBF9533}" type="presParOf" srcId="{EEAFB66C-3DEF-7548-9EC7-DBFE8629A4FA}" destId="{7516DAE3-1D65-FD4F-BD9A-AE3247469AF1}" srcOrd="1" destOrd="0" presId="urn:microsoft.com/office/officeart/2005/8/layout/orgChart1"/>
    <dgm:cxn modelId="{DC49752A-553C-4986-B73B-BEA43336A5FA}" type="presParOf" srcId="{6310FC30-FB11-1A4D-B55B-C940F8071A03}" destId="{35781132-164C-1D4F-A663-980BD26BABE2}" srcOrd="1" destOrd="0" presId="urn:microsoft.com/office/officeart/2005/8/layout/orgChart1"/>
    <dgm:cxn modelId="{BA7E941D-0D90-4368-A0A6-9DB33D4C20F1}" type="presParOf" srcId="{35781132-164C-1D4F-A663-980BD26BABE2}" destId="{1C13EC09-5D49-2447-A497-E74E5C658C46}" srcOrd="0" destOrd="0" presId="urn:microsoft.com/office/officeart/2005/8/layout/orgChart1"/>
    <dgm:cxn modelId="{9186A733-7CC7-48D5-B79E-9A54DCF0683F}" type="presParOf" srcId="{35781132-164C-1D4F-A663-980BD26BABE2}" destId="{61A5750D-A011-A641-9A15-14185D710632}" srcOrd="1" destOrd="0" presId="urn:microsoft.com/office/officeart/2005/8/layout/orgChart1"/>
    <dgm:cxn modelId="{A28A9F99-6BA2-4DAB-8361-993C4F206DE8}" type="presParOf" srcId="{61A5750D-A011-A641-9A15-14185D710632}" destId="{EA5C7277-BC1B-1849-AF81-5A8AEC2D80D7}" srcOrd="0" destOrd="0" presId="urn:microsoft.com/office/officeart/2005/8/layout/orgChart1"/>
    <dgm:cxn modelId="{CE095457-5E54-45DE-9670-CC02B77FF749}" type="presParOf" srcId="{EA5C7277-BC1B-1849-AF81-5A8AEC2D80D7}" destId="{91692342-D7C3-164B-B998-EB8E466A9C3B}" srcOrd="0" destOrd="0" presId="urn:microsoft.com/office/officeart/2005/8/layout/orgChart1"/>
    <dgm:cxn modelId="{A8CE5FCB-9953-41FC-B006-74383AC5D247}" type="presParOf" srcId="{EA5C7277-BC1B-1849-AF81-5A8AEC2D80D7}" destId="{AB51A8EB-E3BD-3F4D-8197-2A4DAB02EE00}" srcOrd="1" destOrd="0" presId="urn:microsoft.com/office/officeart/2005/8/layout/orgChart1"/>
    <dgm:cxn modelId="{B278126F-942F-4F17-8FAA-89440CC77F8E}" type="presParOf" srcId="{61A5750D-A011-A641-9A15-14185D710632}" destId="{724EA6D3-B329-C74E-986C-B8CC6F93AB2C}" srcOrd="1" destOrd="0" presId="urn:microsoft.com/office/officeart/2005/8/layout/orgChart1"/>
    <dgm:cxn modelId="{0483B283-5872-480F-AA1B-825E170D2F49}" type="presParOf" srcId="{724EA6D3-B329-C74E-986C-B8CC6F93AB2C}" destId="{F34A09FC-1B32-034D-90C4-6E94B9A01551}" srcOrd="0" destOrd="0" presId="urn:microsoft.com/office/officeart/2005/8/layout/orgChart1"/>
    <dgm:cxn modelId="{C7AB9821-2ECD-404F-A668-E3610624A1EB}" type="presParOf" srcId="{724EA6D3-B329-C74E-986C-B8CC6F93AB2C}" destId="{3DA9789A-5541-7440-9F1F-7061954CC166}" srcOrd="1" destOrd="0" presId="urn:microsoft.com/office/officeart/2005/8/layout/orgChart1"/>
    <dgm:cxn modelId="{47D1E3B5-2F07-4D28-B713-1024C41E8B5B}" type="presParOf" srcId="{3DA9789A-5541-7440-9F1F-7061954CC166}" destId="{C74135BD-51A1-3A49-A6E2-1D5B40B520AF}" srcOrd="0" destOrd="0" presId="urn:microsoft.com/office/officeart/2005/8/layout/orgChart1"/>
    <dgm:cxn modelId="{B4562BA2-A63F-47F6-BE7D-79B054DE32DF}" type="presParOf" srcId="{C74135BD-51A1-3A49-A6E2-1D5B40B520AF}" destId="{F8601F5E-D38D-6143-B39F-633EBE12FDD7}" srcOrd="0" destOrd="0" presId="urn:microsoft.com/office/officeart/2005/8/layout/orgChart1"/>
    <dgm:cxn modelId="{8A1E20CC-9EB6-47B4-9F49-3C6AEDDB7DC0}" type="presParOf" srcId="{C74135BD-51A1-3A49-A6E2-1D5B40B520AF}" destId="{A8E7DC3A-EEE2-DF41-AA9A-41C7DC00F7DE}" srcOrd="1" destOrd="0" presId="urn:microsoft.com/office/officeart/2005/8/layout/orgChart1"/>
    <dgm:cxn modelId="{A3F5BB20-715E-4FD0-A95F-0DCA63C5EA7D}" type="presParOf" srcId="{3DA9789A-5541-7440-9F1F-7061954CC166}" destId="{8E93983D-D9F5-E14D-AD45-5DD7AEFD82BF}" srcOrd="1" destOrd="0" presId="urn:microsoft.com/office/officeart/2005/8/layout/orgChart1"/>
    <dgm:cxn modelId="{3368D9C5-C610-48C2-A324-B4E13668D405}" type="presParOf" srcId="{3DA9789A-5541-7440-9F1F-7061954CC166}" destId="{095883E7-8269-3446-971D-C9221B0053CB}" srcOrd="2" destOrd="0" presId="urn:microsoft.com/office/officeart/2005/8/layout/orgChart1"/>
    <dgm:cxn modelId="{DC7B004E-5A8B-4EE2-9331-E7F993905F68}" type="presParOf" srcId="{724EA6D3-B329-C74E-986C-B8CC6F93AB2C}" destId="{8DEEE1A4-3327-994B-894F-E027F5B34075}" srcOrd="2" destOrd="0" presId="urn:microsoft.com/office/officeart/2005/8/layout/orgChart1"/>
    <dgm:cxn modelId="{C0E902AB-0D17-4396-BECC-66D663BCABF2}" type="presParOf" srcId="{724EA6D3-B329-C74E-986C-B8CC6F93AB2C}" destId="{BE651B19-4EB1-9D40-9961-D30DCC532088}" srcOrd="3" destOrd="0" presId="urn:microsoft.com/office/officeart/2005/8/layout/orgChart1"/>
    <dgm:cxn modelId="{0D041DF4-DDD9-4356-BBF0-B972CB68969D}" type="presParOf" srcId="{BE651B19-4EB1-9D40-9961-D30DCC532088}" destId="{1C743A96-1A8D-4041-BC70-1A0354893BFE}" srcOrd="0" destOrd="0" presId="urn:microsoft.com/office/officeart/2005/8/layout/orgChart1"/>
    <dgm:cxn modelId="{B6D10FF9-6306-4884-A8E5-6457BCC0E18A}" type="presParOf" srcId="{1C743A96-1A8D-4041-BC70-1A0354893BFE}" destId="{3C53213B-BA31-9146-94C8-B639A297C42E}" srcOrd="0" destOrd="0" presId="urn:microsoft.com/office/officeart/2005/8/layout/orgChart1"/>
    <dgm:cxn modelId="{8AE16BA4-129C-42B9-BBEC-E83760DA606F}" type="presParOf" srcId="{1C743A96-1A8D-4041-BC70-1A0354893BFE}" destId="{B663612F-F1AA-4A41-96A1-C194EEC8D68D}" srcOrd="1" destOrd="0" presId="urn:microsoft.com/office/officeart/2005/8/layout/orgChart1"/>
    <dgm:cxn modelId="{40577A0E-8F54-4434-B6CD-67AF740DC5C7}" type="presParOf" srcId="{BE651B19-4EB1-9D40-9961-D30DCC532088}" destId="{D140CC96-ADE6-8F42-A248-8E4408D0D5C6}" srcOrd="1" destOrd="0" presId="urn:microsoft.com/office/officeart/2005/8/layout/orgChart1"/>
    <dgm:cxn modelId="{DA5951AA-4D5B-4F02-9B96-D9727BFDDE5B}" type="presParOf" srcId="{BE651B19-4EB1-9D40-9961-D30DCC532088}" destId="{50B40256-EDF8-6D44-983C-A5282452CA7B}" srcOrd="2" destOrd="0" presId="urn:microsoft.com/office/officeart/2005/8/layout/orgChart1"/>
    <dgm:cxn modelId="{A3CF6CA4-DCCE-4F1E-A4B7-C7C7EF7AABB3}" type="presParOf" srcId="{724EA6D3-B329-C74E-986C-B8CC6F93AB2C}" destId="{0E724798-974D-C545-AC6A-37753860885C}" srcOrd="4" destOrd="0" presId="urn:microsoft.com/office/officeart/2005/8/layout/orgChart1"/>
    <dgm:cxn modelId="{DF78549A-20B9-4CA4-A62A-8A08238AE5A8}" type="presParOf" srcId="{724EA6D3-B329-C74E-986C-B8CC6F93AB2C}" destId="{A51F768C-D138-7547-BFCB-87FDD6F491B8}" srcOrd="5" destOrd="0" presId="urn:microsoft.com/office/officeart/2005/8/layout/orgChart1"/>
    <dgm:cxn modelId="{281F7364-4C04-40C4-9F97-B9522F7C8F5E}" type="presParOf" srcId="{A51F768C-D138-7547-BFCB-87FDD6F491B8}" destId="{0CF017D1-B83B-5A43-BB9E-9EDA6EF1F834}" srcOrd="0" destOrd="0" presId="urn:microsoft.com/office/officeart/2005/8/layout/orgChart1"/>
    <dgm:cxn modelId="{A91EC827-BDA4-428A-8BF6-C3F134728778}" type="presParOf" srcId="{0CF017D1-B83B-5A43-BB9E-9EDA6EF1F834}" destId="{5A020B7D-1084-5D40-8356-A39FCFD703C6}" srcOrd="0" destOrd="0" presId="urn:microsoft.com/office/officeart/2005/8/layout/orgChart1"/>
    <dgm:cxn modelId="{51689EB1-A6AB-4114-86DF-F01A1D9B6051}" type="presParOf" srcId="{0CF017D1-B83B-5A43-BB9E-9EDA6EF1F834}" destId="{90FAAB92-94AA-7B41-9707-E116EA06B801}" srcOrd="1" destOrd="0" presId="urn:microsoft.com/office/officeart/2005/8/layout/orgChart1"/>
    <dgm:cxn modelId="{95F6EC17-F30A-4623-9C96-A07D6C40A666}" type="presParOf" srcId="{A51F768C-D138-7547-BFCB-87FDD6F491B8}" destId="{185C9438-DE7C-4E47-8EAC-E90B43E6B893}" srcOrd="1" destOrd="0" presId="urn:microsoft.com/office/officeart/2005/8/layout/orgChart1"/>
    <dgm:cxn modelId="{48276DE0-26E4-4D83-A74A-CC44A7BAB896}" type="presParOf" srcId="{A51F768C-D138-7547-BFCB-87FDD6F491B8}" destId="{3F31002F-044B-004C-A4EA-C3DF6D9C625F}" srcOrd="2" destOrd="0" presId="urn:microsoft.com/office/officeart/2005/8/layout/orgChart1"/>
    <dgm:cxn modelId="{BEF84516-FF49-471A-8E0B-A9F43AD14389}" type="presParOf" srcId="{724EA6D3-B329-C74E-986C-B8CC6F93AB2C}" destId="{1FF765C7-1518-074C-B88F-DFBD3FDDE491}" srcOrd="6" destOrd="0" presId="urn:microsoft.com/office/officeart/2005/8/layout/orgChart1"/>
    <dgm:cxn modelId="{5F72D129-A27B-4478-AE20-17AC9D7862A2}" type="presParOf" srcId="{724EA6D3-B329-C74E-986C-B8CC6F93AB2C}" destId="{26992440-9D5D-6141-9545-570019DACD74}" srcOrd="7" destOrd="0" presId="urn:microsoft.com/office/officeart/2005/8/layout/orgChart1"/>
    <dgm:cxn modelId="{E1FAFAD2-298D-4F1B-B014-009A5C05B125}" type="presParOf" srcId="{26992440-9D5D-6141-9545-570019DACD74}" destId="{4E1315B9-FED1-8843-AF96-DBFF4FF0F726}" srcOrd="0" destOrd="0" presId="urn:microsoft.com/office/officeart/2005/8/layout/orgChart1"/>
    <dgm:cxn modelId="{DFE83138-6697-4578-BAF5-6FA6061B5511}" type="presParOf" srcId="{4E1315B9-FED1-8843-AF96-DBFF4FF0F726}" destId="{D831AA69-5F64-C848-B7F6-7402DF6A6F73}" srcOrd="0" destOrd="0" presId="urn:microsoft.com/office/officeart/2005/8/layout/orgChart1"/>
    <dgm:cxn modelId="{1C4269F7-8E59-4D6B-A60B-74F08DE5D443}" type="presParOf" srcId="{4E1315B9-FED1-8843-AF96-DBFF4FF0F726}" destId="{84906B81-E21E-604D-A430-4631EB170152}" srcOrd="1" destOrd="0" presId="urn:microsoft.com/office/officeart/2005/8/layout/orgChart1"/>
    <dgm:cxn modelId="{09C78347-1A97-4A84-8312-E89A7E885F03}" type="presParOf" srcId="{26992440-9D5D-6141-9545-570019DACD74}" destId="{7ABCA2B6-FFEE-D64D-86DF-94C0CCEF21EB}" srcOrd="1" destOrd="0" presId="urn:microsoft.com/office/officeart/2005/8/layout/orgChart1"/>
    <dgm:cxn modelId="{B16C5FE7-D9A4-4192-B585-151733C742C8}" type="presParOf" srcId="{26992440-9D5D-6141-9545-570019DACD74}" destId="{8B581CD9-2B35-E948-BDD3-5567D9A23F3D}" srcOrd="2" destOrd="0" presId="urn:microsoft.com/office/officeart/2005/8/layout/orgChart1"/>
    <dgm:cxn modelId="{24EA87DF-C0CF-4719-ACF8-1A4B2CA363A1}" type="presParOf" srcId="{61A5750D-A011-A641-9A15-14185D710632}" destId="{8FB38E0E-21F0-2D46-8C0D-53FF213686A2}" srcOrd="2" destOrd="0" presId="urn:microsoft.com/office/officeart/2005/8/layout/orgChart1"/>
    <dgm:cxn modelId="{09C541D6-6E04-40EE-B24C-0E6FF0C5F437}" type="presParOf" srcId="{6310FC30-FB11-1A4D-B55B-C940F8071A03}" destId="{8294C95A-9323-7641-8309-079702B6B659}" srcOrd="2" destOrd="0" presId="urn:microsoft.com/office/officeart/2005/8/layout/orgChart1"/>
    <dgm:cxn modelId="{7CEAAC14-E5B3-4908-9F74-A4A47AF2EF4F}" type="presParOf" srcId="{8294C95A-9323-7641-8309-079702B6B659}" destId="{60BD47DB-41D9-984C-A05D-8B7746C76ACB}" srcOrd="0" destOrd="0" presId="urn:microsoft.com/office/officeart/2005/8/layout/orgChart1"/>
    <dgm:cxn modelId="{32A7F016-A00E-49FA-8297-29E4AC48A10D}" type="presParOf" srcId="{8294C95A-9323-7641-8309-079702B6B659}" destId="{A6D9E188-688E-0848-A196-12181C0E2F9B}" srcOrd="1" destOrd="0" presId="urn:microsoft.com/office/officeart/2005/8/layout/orgChart1"/>
    <dgm:cxn modelId="{3E42375D-1464-42C3-A4DF-DDE14AEE4F54}" type="presParOf" srcId="{A6D9E188-688E-0848-A196-12181C0E2F9B}" destId="{8CD042FB-1F36-3E47-8919-B18D583D6555}" srcOrd="0" destOrd="0" presId="urn:microsoft.com/office/officeart/2005/8/layout/orgChart1"/>
    <dgm:cxn modelId="{D73382C7-AF01-437C-9DFF-199E30FE9E3D}" type="presParOf" srcId="{8CD042FB-1F36-3E47-8919-B18D583D6555}" destId="{DEC4469F-4E17-D042-BAF8-8479F9634D28}" srcOrd="0" destOrd="0" presId="urn:microsoft.com/office/officeart/2005/8/layout/orgChart1"/>
    <dgm:cxn modelId="{2C303BCB-634F-4E60-86BB-85F25DAF5359}" type="presParOf" srcId="{8CD042FB-1F36-3E47-8919-B18D583D6555}" destId="{DFAA9C4F-5926-5A42-8FF7-ECE5A6C0FECE}" srcOrd="1" destOrd="0" presId="urn:microsoft.com/office/officeart/2005/8/layout/orgChart1"/>
    <dgm:cxn modelId="{00FA3E5B-D798-4239-A93C-8BA6847FA109}" type="presParOf" srcId="{A6D9E188-688E-0848-A196-12181C0E2F9B}" destId="{D1BC9250-F0DA-0144-8775-4441B0387C80}" srcOrd="1" destOrd="0" presId="urn:microsoft.com/office/officeart/2005/8/layout/orgChart1"/>
    <dgm:cxn modelId="{A03A6FE1-30B9-4541-8135-25A546FDC591}" type="presParOf" srcId="{A6D9E188-688E-0848-A196-12181C0E2F9B}" destId="{DAE3FD02-BDBE-2E49-93DA-466F8B35FDC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CFAC83-D306-534B-BB0A-9AFEB1DC3393}" type="doc">
      <dgm:prSet loTypeId="urn:microsoft.com/office/officeart/2005/8/layout/orgChar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22BB74D-C5B3-AD48-976D-3ABF8FA9CFE9}">
      <dgm:prSet phldrT="[Text]"/>
      <dgm:spPr>
        <a:solidFill>
          <a:srgbClr val="A2DD43"/>
        </a:solidFill>
        <a:ln w="19050" cmpd="sng">
          <a:noFill/>
        </a:ln>
      </dgm:spPr>
      <dgm:t>
        <a:bodyPr/>
        <a:lstStyle/>
        <a:p>
          <a:r>
            <a:rPr lang="en-US" dirty="0" smtClean="0"/>
            <a:t>Relevant Plan Infrastructure Evidence</a:t>
          </a:r>
          <a:endParaRPr lang="en-US" dirty="0"/>
        </a:p>
      </dgm:t>
    </dgm:pt>
    <dgm:pt modelId="{27727C07-F933-5B4D-BF83-3186AD1687B0}" type="parTrans" cxnId="{8C397479-83B0-714F-94EC-DE31E0DA9D4E}">
      <dgm:prSet/>
      <dgm:spPr/>
      <dgm:t>
        <a:bodyPr/>
        <a:lstStyle/>
        <a:p>
          <a:endParaRPr lang="en-US"/>
        </a:p>
      </dgm:t>
    </dgm:pt>
    <dgm:pt modelId="{368B3662-D501-8941-BCD7-57208F6AAFB8}" type="sibTrans" cxnId="{8C397479-83B0-714F-94EC-DE31E0DA9D4E}">
      <dgm:prSet/>
      <dgm:spPr/>
      <dgm:t>
        <a:bodyPr/>
        <a:lstStyle/>
        <a:p>
          <a:endParaRPr lang="en-US"/>
        </a:p>
      </dgm:t>
    </dgm:pt>
    <dgm:pt modelId="{F910612D-9EA8-B142-AB4B-E7F523FAFBBC}">
      <dgm:prSet phldrT="[Text]"/>
      <dgm:spPr>
        <a:solidFill>
          <a:srgbClr val="A2DD43"/>
        </a:solidFill>
        <a:ln w="19050" cmpd="sng">
          <a:noFill/>
        </a:ln>
      </dgm:spPr>
      <dgm:t>
        <a:bodyPr/>
        <a:lstStyle/>
        <a:p>
          <a:r>
            <a:rPr lang="en-US" dirty="0" smtClean="0"/>
            <a:t>CIL Infrastructure Evidence   </a:t>
          </a:r>
          <a:endParaRPr lang="en-US" dirty="0"/>
        </a:p>
      </dgm:t>
    </dgm:pt>
    <dgm:pt modelId="{5C93143C-9590-D24D-BF3D-9C0A3A844EDE}" type="parTrans" cxnId="{124056AE-3001-B049-BD51-B6EC3FDC8FAE}">
      <dgm:prSet/>
      <dgm:spPr>
        <a:ln w="38100">
          <a:solidFill>
            <a:srgbClr val="FF8000"/>
          </a:solidFill>
          <a:tailEnd type="triangle"/>
        </a:ln>
      </dgm:spPr>
      <dgm:t>
        <a:bodyPr/>
        <a:lstStyle/>
        <a:p>
          <a:endParaRPr lang="en-US"/>
        </a:p>
      </dgm:t>
    </dgm:pt>
    <dgm:pt modelId="{FE84FEC6-5FBF-D749-800E-9563D288555F}" type="sibTrans" cxnId="{124056AE-3001-B049-BD51-B6EC3FDC8FAE}">
      <dgm:prSet/>
      <dgm:spPr/>
      <dgm:t>
        <a:bodyPr/>
        <a:lstStyle/>
        <a:p>
          <a:endParaRPr lang="en-US"/>
        </a:p>
      </dgm:t>
    </dgm:pt>
    <dgm:pt modelId="{E8314A46-A707-4C48-A13D-FE002C157D6B}">
      <dgm:prSet/>
      <dgm:spPr>
        <a:solidFill>
          <a:srgbClr val="A2DD43"/>
        </a:solidFill>
        <a:ln w="19050" cmpd="sng">
          <a:noFill/>
        </a:ln>
      </dgm:spPr>
      <dgm:t>
        <a:bodyPr/>
        <a:lstStyle/>
        <a:p>
          <a:r>
            <a:rPr lang="en-US" dirty="0" smtClean="0"/>
            <a:t>Regulation 123 List</a:t>
          </a:r>
          <a:endParaRPr lang="en-US" dirty="0"/>
        </a:p>
      </dgm:t>
    </dgm:pt>
    <dgm:pt modelId="{F2AB818B-5347-CE48-A757-B42F03B534F9}" type="parTrans" cxnId="{75E1A12F-B4F2-4E41-9E2F-2C1068D5AF78}">
      <dgm:prSet/>
      <dgm:spPr>
        <a:ln w="38100">
          <a:solidFill>
            <a:srgbClr val="FF8000"/>
          </a:solidFill>
          <a:tailEnd type="triangle"/>
        </a:ln>
      </dgm:spPr>
      <dgm:t>
        <a:bodyPr/>
        <a:lstStyle/>
        <a:p>
          <a:endParaRPr lang="en-US"/>
        </a:p>
      </dgm:t>
    </dgm:pt>
    <dgm:pt modelId="{FC668A6F-D488-074F-A132-513A22B60046}" type="sibTrans" cxnId="{75E1A12F-B4F2-4E41-9E2F-2C1068D5AF78}">
      <dgm:prSet/>
      <dgm:spPr/>
      <dgm:t>
        <a:bodyPr/>
        <a:lstStyle/>
        <a:p>
          <a:endParaRPr lang="en-US"/>
        </a:p>
      </dgm:t>
    </dgm:pt>
    <dgm:pt modelId="{557C3F0A-08FA-1340-A890-49D570A6491D}" type="asst">
      <dgm:prSet/>
      <dgm:spPr>
        <a:solidFill>
          <a:srgbClr val="A2DD43"/>
        </a:solidFill>
        <a:ln w="19050" cmpd="sng">
          <a:noFill/>
        </a:ln>
      </dgm:spPr>
      <dgm:t>
        <a:bodyPr/>
        <a:lstStyle/>
        <a:p>
          <a:r>
            <a:rPr lang="en-US" dirty="0" smtClean="0"/>
            <a:t>Funding Gap</a:t>
          </a:r>
          <a:endParaRPr lang="en-US" dirty="0"/>
        </a:p>
      </dgm:t>
    </dgm:pt>
    <dgm:pt modelId="{313C1A76-ADDA-4940-9B14-4554A5F7F4B6}" type="parTrans" cxnId="{F8788945-9DF6-3B47-BC92-7079D3246442}">
      <dgm:prSet/>
      <dgm:spPr>
        <a:ln>
          <a:solidFill>
            <a:srgbClr val="EFCC0E"/>
          </a:solidFill>
        </a:ln>
      </dgm:spPr>
      <dgm:t>
        <a:bodyPr/>
        <a:lstStyle/>
        <a:p>
          <a:endParaRPr lang="en-US"/>
        </a:p>
      </dgm:t>
    </dgm:pt>
    <dgm:pt modelId="{032EF8AA-F97C-3C4E-8B94-A8DA0245E883}" type="sibTrans" cxnId="{F8788945-9DF6-3B47-BC92-7079D3246442}">
      <dgm:prSet/>
      <dgm:spPr/>
      <dgm:t>
        <a:bodyPr/>
        <a:lstStyle/>
        <a:p>
          <a:endParaRPr lang="en-US"/>
        </a:p>
      </dgm:t>
    </dgm:pt>
    <dgm:pt modelId="{0B1082AA-97C8-0947-849A-D923F3DCF7B4}" type="asst">
      <dgm:prSet/>
      <dgm:spPr>
        <a:solidFill>
          <a:srgbClr val="A2DD43"/>
        </a:solidFill>
        <a:ln w="19050" cmpd="sng">
          <a:noFill/>
        </a:ln>
      </dgm:spPr>
      <dgm:t>
        <a:bodyPr/>
        <a:lstStyle/>
        <a:p>
          <a:r>
            <a:rPr lang="en-US" dirty="0" smtClean="0"/>
            <a:t>Project List</a:t>
          </a:r>
          <a:endParaRPr lang="en-US" dirty="0"/>
        </a:p>
      </dgm:t>
    </dgm:pt>
    <dgm:pt modelId="{54E5A11A-0001-0341-95C1-E886EC2F4201}" type="parTrans" cxnId="{1A95DE84-3EDB-354A-8A45-043D1C34657D}">
      <dgm:prSet/>
      <dgm:spPr>
        <a:ln>
          <a:solidFill>
            <a:srgbClr val="EFCC0E"/>
          </a:solidFill>
        </a:ln>
      </dgm:spPr>
      <dgm:t>
        <a:bodyPr/>
        <a:lstStyle/>
        <a:p>
          <a:endParaRPr lang="en-US"/>
        </a:p>
      </dgm:t>
    </dgm:pt>
    <dgm:pt modelId="{DCEA1393-60E7-604C-9520-39FBEF16E4D7}" type="sibTrans" cxnId="{1A95DE84-3EDB-354A-8A45-043D1C34657D}">
      <dgm:prSet/>
      <dgm:spPr/>
      <dgm:t>
        <a:bodyPr/>
        <a:lstStyle/>
        <a:p>
          <a:endParaRPr lang="en-US"/>
        </a:p>
      </dgm:t>
    </dgm:pt>
    <dgm:pt modelId="{12B7F6AA-B23D-1C42-9D1F-B60898C88B74}" type="pres">
      <dgm:prSet presAssocID="{B3CFAC83-D306-534B-BB0A-9AFEB1DC339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C692A3C-47F6-8247-84F1-ADDDF59A2978}" type="pres">
      <dgm:prSet presAssocID="{822BB74D-C5B3-AD48-976D-3ABF8FA9CFE9}" presName="hierRoot1" presStyleCnt="0">
        <dgm:presLayoutVars>
          <dgm:hierBranch val="init"/>
        </dgm:presLayoutVars>
      </dgm:prSet>
      <dgm:spPr/>
    </dgm:pt>
    <dgm:pt modelId="{582DA4BC-E1BA-1449-8962-378FC1C15DBF}" type="pres">
      <dgm:prSet presAssocID="{822BB74D-C5B3-AD48-976D-3ABF8FA9CFE9}" presName="rootComposite1" presStyleCnt="0"/>
      <dgm:spPr/>
    </dgm:pt>
    <dgm:pt modelId="{88139331-3E53-534F-B638-6D13F93E95B8}" type="pres">
      <dgm:prSet presAssocID="{822BB74D-C5B3-AD48-976D-3ABF8FA9CFE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473448-F394-F840-A9A3-28BBD1453568}" type="pres">
      <dgm:prSet presAssocID="{822BB74D-C5B3-AD48-976D-3ABF8FA9CFE9}" presName="rootConnector1" presStyleLbl="node1" presStyleIdx="0" presStyleCnt="0"/>
      <dgm:spPr/>
      <dgm:t>
        <a:bodyPr/>
        <a:lstStyle/>
        <a:p>
          <a:endParaRPr lang="en-US"/>
        </a:p>
      </dgm:t>
    </dgm:pt>
    <dgm:pt modelId="{E3B6C2F4-553B-2B4C-AAB0-A3AA2638F3CD}" type="pres">
      <dgm:prSet presAssocID="{822BB74D-C5B3-AD48-976D-3ABF8FA9CFE9}" presName="hierChild2" presStyleCnt="0"/>
      <dgm:spPr/>
    </dgm:pt>
    <dgm:pt modelId="{43BE26C3-0101-F140-A3F6-70A4F384A29E}" type="pres">
      <dgm:prSet presAssocID="{5C93143C-9590-D24D-BF3D-9C0A3A844EDE}" presName="Name37" presStyleLbl="parChTrans1D2" presStyleIdx="0" presStyleCnt="1"/>
      <dgm:spPr/>
      <dgm:t>
        <a:bodyPr/>
        <a:lstStyle/>
        <a:p>
          <a:endParaRPr lang="en-US"/>
        </a:p>
      </dgm:t>
    </dgm:pt>
    <dgm:pt modelId="{CCEE89E7-B2F5-E14B-9213-3CC7A3A8A482}" type="pres">
      <dgm:prSet presAssocID="{F910612D-9EA8-B142-AB4B-E7F523FAFBBC}" presName="hierRoot2" presStyleCnt="0">
        <dgm:presLayoutVars>
          <dgm:hierBranch/>
        </dgm:presLayoutVars>
      </dgm:prSet>
      <dgm:spPr/>
    </dgm:pt>
    <dgm:pt modelId="{BC094110-CFC6-D143-89A1-C07D5863FD9C}" type="pres">
      <dgm:prSet presAssocID="{F910612D-9EA8-B142-AB4B-E7F523FAFBBC}" presName="rootComposite" presStyleCnt="0"/>
      <dgm:spPr/>
    </dgm:pt>
    <dgm:pt modelId="{2AD1164E-E6D4-9641-9703-87E976B87157}" type="pres">
      <dgm:prSet presAssocID="{F910612D-9EA8-B142-AB4B-E7F523FAFBB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15EACF-8CBC-A845-9CE9-EA470FFDDFA9}" type="pres">
      <dgm:prSet presAssocID="{F910612D-9EA8-B142-AB4B-E7F523FAFBBC}" presName="rootConnector" presStyleLbl="node2" presStyleIdx="0" presStyleCnt="1"/>
      <dgm:spPr/>
      <dgm:t>
        <a:bodyPr/>
        <a:lstStyle/>
        <a:p>
          <a:endParaRPr lang="en-US"/>
        </a:p>
      </dgm:t>
    </dgm:pt>
    <dgm:pt modelId="{6A82D583-4F2F-3144-8221-E523D3353A7B}" type="pres">
      <dgm:prSet presAssocID="{F910612D-9EA8-B142-AB4B-E7F523FAFBBC}" presName="hierChild4" presStyleCnt="0"/>
      <dgm:spPr/>
    </dgm:pt>
    <dgm:pt modelId="{1861A32C-F602-9246-B5E5-BE1C01981273}" type="pres">
      <dgm:prSet presAssocID="{F2AB818B-5347-CE48-A757-B42F03B534F9}" presName="Name35" presStyleLbl="parChTrans1D3" presStyleIdx="0" presStyleCnt="3"/>
      <dgm:spPr/>
      <dgm:t>
        <a:bodyPr/>
        <a:lstStyle/>
        <a:p>
          <a:endParaRPr lang="en-US"/>
        </a:p>
      </dgm:t>
    </dgm:pt>
    <dgm:pt modelId="{7CC6C6A7-708C-384B-872E-33ABD36D158D}" type="pres">
      <dgm:prSet presAssocID="{E8314A46-A707-4C48-A13D-FE002C157D6B}" presName="hierRoot2" presStyleCnt="0">
        <dgm:presLayoutVars>
          <dgm:hierBranch val="init"/>
        </dgm:presLayoutVars>
      </dgm:prSet>
      <dgm:spPr/>
    </dgm:pt>
    <dgm:pt modelId="{4572DAF1-AF90-2C47-B704-A76D721DB9ED}" type="pres">
      <dgm:prSet presAssocID="{E8314A46-A707-4C48-A13D-FE002C157D6B}" presName="rootComposite" presStyleCnt="0"/>
      <dgm:spPr/>
    </dgm:pt>
    <dgm:pt modelId="{D2B35D8D-112C-5647-A0EF-51ED23B64243}" type="pres">
      <dgm:prSet presAssocID="{E8314A46-A707-4C48-A13D-FE002C157D6B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201CBDE-50BA-A54E-B030-4F7F39F2F51F}" type="pres">
      <dgm:prSet presAssocID="{E8314A46-A707-4C48-A13D-FE002C157D6B}" presName="rootConnector" presStyleLbl="node3" presStyleIdx="0" presStyleCnt="1"/>
      <dgm:spPr/>
      <dgm:t>
        <a:bodyPr/>
        <a:lstStyle/>
        <a:p>
          <a:endParaRPr lang="en-US"/>
        </a:p>
      </dgm:t>
    </dgm:pt>
    <dgm:pt modelId="{4654516B-BA46-5C42-A381-CC265BC63257}" type="pres">
      <dgm:prSet presAssocID="{E8314A46-A707-4C48-A13D-FE002C157D6B}" presName="hierChild4" presStyleCnt="0"/>
      <dgm:spPr/>
    </dgm:pt>
    <dgm:pt modelId="{38C6691A-5BB4-6646-9F71-8C9FCB67EED6}" type="pres">
      <dgm:prSet presAssocID="{E8314A46-A707-4C48-A13D-FE002C157D6B}" presName="hierChild5" presStyleCnt="0"/>
      <dgm:spPr/>
    </dgm:pt>
    <dgm:pt modelId="{4215CF31-A4FD-9042-8FDC-2B2A21CF61EC}" type="pres">
      <dgm:prSet presAssocID="{F910612D-9EA8-B142-AB4B-E7F523FAFBBC}" presName="hierChild5" presStyleCnt="0"/>
      <dgm:spPr/>
    </dgm:pt>
    <dgm:pt modelId="{A356A5C9-71E8-DB48-A5C7-8460BE4B8DD4}" type="pres">
      <dgm:prSet presAssocID="{313C1A76-ADDA-4940-9B14-4554A5F7F4B6}" presName="Name111" presStyleLbl="parChTrans1D3" presStyleIdx="1" presStyleCnt="3"/>
      <dgm:spPr/>
      <dgm:t>
        <a:bodyPr/>
        <a:lstStyle/>
        <a:p>
          <a:endParaRPr lang="en-US"/>
        </a:p>
      </dgm:t>
    </dgm:pt>
    <dgm:pt modelId="{7F11249A-379D-A04F-A565-790700575598}" type="pres">
      <dgm:prSet presAssocID="{557C3F0A-08FA-1340-A890-49D570A6491D}" presName="hierRoot3" presStyleCnt="0">
        <dgm:presLayoutVars>
          <dgm:hierBranch val="init"/>
        </dgm:presLayoutVars>
      </dgm:prSet>
      <dgm:spPr/>
    </dgm:pt>
    <dgm:pt modelId="{66AD3EDB-C4EB-F844-9370-78CB009DCB8D}" type="pres">
      <dgm:prSet presAssocID="{557C3F0A-08FA-1340-A890-49D570A6491D}" presName="rootComposite3" presStyleCnt="0"/>
      <dgm:spPr/>
    </dgm:pt>
    <dgm:pt modelId="{75A357A3-9E42-254F-93F6-959224491F81}" type="pres">
      <dgm:prSet presAssocID="{557C3F0A-08FA-1340-A890-49D570A6491D}" presName="rootText3" presStyleLbl="asst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17DA1CB-8053-AE4F-95FB-6BA40ADE8BEC}" type="pres">
      <dgm:prSet presAssocID="{557C3F0A-08FA-1340-A890-49D570A6491D}" presName="rootConnector3" presStyleLbl="asst2" presStyleIdx="0" presStyleCnt="2"/>
      <dgm:spPr/>
      <dgm:t>
        <a:bodyPr/>
        <a:lstStyle/>
        <a:p>
          <a:endParaRPr lang="en-US"/>
        </a:p>
      </dgm:t>
    </dgm:pt>
    <dgm:pt modelId="{D2C1C467-D359-B842-8544-869C3BD3BD29}" type="pres">
      <dgm:prSet presAssocID="{557C3F0A-08FA-1340-A890-49D570A6491D}" presName="hierChild6" presStyleCnt="0"/>
      <dgm:spPr/>
    </dgm:pt>
    <dgm:pt modelId="{D6862446-EF10-CE45-9BDC-088200367378}" type="pres">
      <dgm:prSet presAssocID="{557C3F0A-08FA-1340-A890-49D570A6491D}" presName="hierChild7" presStyleCnt="0"/>
      <dgm:spPr/>
    </dgm:pt>
    <dgm:pt modelId="{73438B64-50EF-E544-91A3-D3256F0A16D0}" type="pres">
      <dgm:prSet presAssocID="{54E5A11A-0001-0341-95C1-E886EC2F4201}" presName="Name111" presStyleLbl="parChTrans1D3" presStyleIdx="2" presStyleCnt="3"/>
      <dgm:spPr/>
      <dgm:t>
        <a:bodyPr/>
        <a:lstStyle/>
        <a:p>
          <a:endParaRPr lang="en-US"/>
        </a:p>
      </dgm:t>
    </dgm:pt>
    <dgm:pt modelId="{D620E98E-64D6-9047-86B1-0C2102F0A8EE}" type="pres">
      <dgm:prSet presAssocID="{0B1082AA-97C8-0947-849A-D923F3DCF7B4}" presName="hierRoot3" presStyleCnt="0">
        <dgm:presLayoutVars>
          <dgm:hierBranch val="init"/>
        </dgm:presLayoutVars>
      </dgm:prSet>
      <dgm:spPr/>
    </dgm:pt>
    <dgm:pt modelId="{29E49696-B694-7E4D-B8BA-2EC2FE3038B5}" type="pres">
      <dgm:prSet presAssocID="{0B1082AA-97C8-0947-849A-D923F3DCF7B4}" presName="rootComposite3" presStyleCnt="0"/>
      <dgm:spPr/>
    </dgm:pt>
    <dgm:pt modelId="{DD64DF3B-C09D-A041-94E8-6A99E14E6701}" type="pres">
      <dgm:prSet presAssocID="{0B1082AA-97C8-0947-849A-D923F3DCF7B4}" presName="rootText3" presStyleLbl="asst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F1841A-E863-384B-ACE4-0E5411E213D9}" type="pres">
      <dgm:prSet presAssocID="{0B1082AA-97C8-0947-849A-D923F3DCF7B4}" presName="rootConnector3" presStyleLbl="asst2" presStyleIdx="1" presStyleCnt="2"/>
      <dgm:spPr/>
      <dgm:t>
        <a:bodyPr/>
        <a:lstStyle/>
        <a:p>
          <a:endParaRPr lang="en-US"/>
        </a:p>
      </dgm:t>
    </dgm:pt>
    <dgm:pt modelId="{32EFA785-7CA9-8846-9C25-4A7D7F6BED45}" type="pres">
      <dgm:prSet presAssocID="{0B1082AA-97C8-0947-849A-D923F3DCF7B4}" presName="hierChild6" presStyleCnt="0"/>
      <dgm:spPr/>
    </dgm:pt>
    <dgm:pt modelId="{FF538EA3-826E-7743-B303-692D9D423CE2}" type="pres">
      <dgm:prSet presAssocID="{0B1082AA-97C8-0947-849A-D923F3DCF7B4}" presName="hierChild7" presStyleCnt="0"/>
      <dgm:spPr/>
    </dgm:pt>
    <dgm:pt modelId="{4D3A6ADA-8CD3-644D-9795-F05D532DC05C}" type="pres">
      <dgm:prSet presAssocID="{822BB74D-C5B3-AD48-976D-3ABF8FA9CFE9}" presName="hierChild3" presStyleCnt="0"/>
      <dgm:spPr/>
    </dgm:pt>
  </dgm:ptLst>
  <dgm:cxnLst>
    <dgm:cxn modelId="{55BE4EED-BBAC-FE4A-BEBB-793C0AE88279}" type="presOf" srcId="{822BB74D-C5B3-AD48-976D-3ABF8FA9CFE9}" destId="{50473448-F394-F840-A9A3-28BBD1453568}" srcOrd="1" destOrd="0" presId="urn:microsoft.com/office/officeart/2005/8/layout/orgChart1"/>
    <dgm:cxn modelId="{1EDB93EA-005B-8C49-A901-4E43769F779A}" type="presOf" srcId="{5C93143C-9590-D24D-BF3D-9C0A3A844EDE}" destId="{43BE26C3-0101-F140-A3F6-70A4F384A29E}" srcOrd="0" destOrd="0" presId="urn:microsoft.com/office/officeart/2005/8/layout/orgChart1"/>
    <dgm:cxn modelId="{C4D89194-64FA-B34B-8F81-170E3397B348}" type="presOf" srcId="{822BB74D-C5B3-AD48-976D-3ABF8FA9CFE9}" destId="{88139331-3E53-534F-B638-6D13F93E95B8}" srcOrd="0" destOrd="0" presId="urn:microsoft.com/office/officeart/2005/8/layout/orgChart1"/>
    <dgm:cxn modelId="{8923AA80-7821-2348-B50A-A96D4E44BF93}" type="presOf" srcId="{54E5A11A-0001-0341-95C1-E886EC2F4201}" destId="{73438B64-50EF-E544-91A3-D3256F0A16D0}" srcOrd="0" destOrd="0" presId="urn:microsoft.com/office/officeart/2005/8/layout/orgChart1"/>
    <dgm:cxn modelId="{B6D2B58F-E803-E744-A8C6-C8122D0A182C}" type="presOf" srcId="{0B1082AA-97C8-0947-849A-D923F3DCF7B4}" destId="{DD64DF3B-C09D-A041-94E8-6A99E14E6701}" srcOrd="0" destOrd="0" presId="urn:microsoft.com/office/officeart/2005/8/layout/orgChart1"/>
    <dgm:cxn modelId="{F5058519-981C-9846-A21C-706A81E42537}" type="presOf" srcId="{B3CFAC83-D306-534B-BB0A-9AFEB1DC3393}" destId="{12B7F6AA-B23D-1C42-9D1F-B60898C88B74}" srcOrd="0" destOrd="0" presId="urn:microsoft.com/office/officeart/2005/8/layout/orgChart1"/>
    <dgm:cxn modelId="{75E1A12F-B4F2-4E41-9E2F-2C1068D5AF78}" srcId="{F910612D-9EA8-B142-AB4B-E7F523FAFBBC}" destId="{E8314A46-A707-4C48-A13D-FE002C157D6B}" srcOrd="0" destOrd="0" parTransId="{F2AB818B-5347-CE48-A757-B42F03B534F9}" sibTransId="{FC668A6F-D488-074F-A132-513A22B60046}"/>
    <dgm:cxn modelId="{73B85515-3492-6540-8385-616BABF75EE5}" type="presOf" srcId="{F910612D-9EA8-B142-AB4B-E7F523FAFBBC}" destId="{2AD1164E-E6D4-9641-9703-87E976B87157}" srcOrd="0" destOrd="0" presId="urn:microsoft.com/office/officeart/2005/8/layout/orgChart1"/>
    <dgm:cxn modelId="{E0C0EA78-8352-D64E-AE0F-1C38E4A8B926}" type="presOf" srcId="{F910612D-9EA8-B142-AB4B-E7F523FAFBBC}" destId="{0D15EACF-8CBC-A845-9CE9-EA470FFDDFA9}" srcOrd="1" destOrd="0" presId="urn:microsoft.com/office/officeart/2005/8/layout/orgChart1"/>
    <dgm:cxn modelId="{F8788945-9DF6-3B47-BC92-7079D3246442}" srcId="{F910612D-9EA8-B142-AB4B-E7F523FAFBBC}" destId="{557C3F0A-08FA-1340-A890-49D570A6491D}" srcOrd="1" destOrd="0" parTransId="{313C1A76-ADDA-4940-9B14-4554A5F7F4B6}" sibTransId="{032EF8AA-F97C-3C4E-8B94-A8DA0245E883}"/>
    <dgm:cxn modelId="{33849365-1D0D-F648-98C5-08D2D8FD6B22}" type="presOf" srcId="{F2AB818B-5347-CE48-A757-B42F03B534F9}" destId="{1861A32C-F602-9246-B5E5-BE1C01981273}" srcOrd="0" destOrd="0" presId="urn:microsoft.com/office/officeart/2005/8/layout/orgChart1"/>
    <dgm:cxn modelId="{2F8E14E2-27BA-F14B-8F14-0B41CA58AC68}" type="presOf" srcId="{E8314A46-A707-4C48-A13D-FE002C157D6B}" destId="{9201CBDE-50BA-A54E-B030-4F7F39F2F51F}" srcOrd="1" destOrd="0" presId="urn:microsoft.com/office/officeart/2005/8/layout/orgChart1"/>
    <dgm:cxn modelId="{8C397479-83B0-714F-94EC-DE31E0DA9D4E}" srcId="{B3CFAC83-D306-534B-BB0A-9AFEB1DC3393}" destId="{822BB74D-C5B3-AD48-976D-3ABF8FA9CFE9}" srcOrd="0" destOrd="0" parTransId="{27727C07-F933-5B4D-BF83-3186AD1687B0}" sibTransId="{368B3662-D501-8941-BCD7-57208F6AAFB8}"/>
    <dgm:cxn modelId="{F34BF578-0201-4841-8C39-B2C6EFFF3B59}" type="presOf" srcId="{557C3F0A-08FA-1340-A890-49D570A6491D}" destId="{75A357A3-9E42-254F-93F6-959224491F81}" srcOrd="0" destOrd="0" presId="urn:microsoft.com/office/officeart/2005/8/layout/orgChart1"/>
    <dgm:cxn modelId="{189B0649-1461-1948-8A49-7A094DB0EC85}" type="presOf" srcId="{0B1082AA-97C8-0947-849A-D923F3DCF7B4}" destId="{7DF1841A-E863-384B-ACE4-0E5411E213D9}" srcOrd="1" destOrd="0" presId="urn:microsoft.com/office/officeart/2005/8/layout/orgChart1"/>
    <dgm:cxn modelId="{912D7838-A780-DF4D-AC10-B14206AE1AF8}" type="presOf" srcId="{557C3F0A-08FA-1340-A890-49D570A6491D}" destId="{A17DA1CB-8053-AE4F-95FB-6BA40ADE8BEC}" srcOrd="1" destOrd="0" presId="urn:microsoft.com/office/officeart/2005/8/layout/orgChart1"/>
    <dgm:cxn modelId="{8378F3B7-59BC-0440-9F8E-54252203454B}" type="presOf" srcId="{E8314A46-A707-4C48-A13D-FE002C157D6B}" destId="{D2B35D8D-112C-5647-A0EF-51ED23B64243}" srcOrd="0" destOrd="0" presId="urn:microsoft.com/office/officeart/2005/8/layout/orgChart1"/>
    <dgm:cxn modelId="{1A95DE84-3EDB-354A-8A45-043D1C34657D}" srcId="{F910612D-9EA8-B142-AB4B-E7F523FAFBBC}" destId="{0B1082AA-97C8-0947-849A-D923F3DCF7B4}" srcOrd="2" destOrd="0" parTransId="{54E5A11A-0001-0341-95C1-E886EC2F4201}" sibTransId="{DCEA1393-60E7-604C-9520-39FBEF16E4D7}"/>
    <dgm:cxn modelId="{63AFB4FE-0FFA-A443-A47B-E8D1B0720C71}" type="presOf" srcId="{313C1A76-ADDA-4940-9B14-4554A5F7F4B6}" destId="{A356A5C9-71E8-DB48-A5C7-8460BE4B8DD4}" srcOrd="0" destOrd="0" presId="urn:microsoft.com/office/officeart/2005/8/layout/orgChart1"/>
    <dgm:cxn modelId="{124056AE-3001-B049-BD51-B6EC3FDC8FAE}" srcId="{822BB74D-C5B3-AD48-976D-3ABF8FA9CFE9}" destId="{F910612D-9EA8-B142-AB4B-E7F523FAFBBC}" srcOrd="0" destOrd="0" parTransId="{5C93143C-9590-D24D-BF3D-9C0A3A844EDE}" sibTransId="{FE84FEC6-5FBF-D749-800E-9563D288555F}"/>
    <dgm:cxn modelId="{36FD450C-0864-7A45-B039-7759F573DD4C}" type="presParOf" srcId="{12B7F6AA-B23D-1C42-9D1F-B60898C88B74}" destId="{6C692A3C-47F6-8247-84F1-ADDDF59A2978}" srcOrd="0" destOrd="0" presId="urn:microsoft.com/office/officeart/2005/8/layout/orgChart1"/>
    <dgm:cxn modelId="{B48C5224-D9DF-1C40-8A60-3A0DF5D1B7F3}" type="presParOf" srcId="{6C692A3C-47F6-8247-84F1-ADDDF59A2978}" destId="{582DA4BC-E1BA-1449-8962-378FC1C15DBF}" srcOrd="0" destOrd="0" presId="urn:microsoft.com/office/officeart/2005/8/layout/orgChart1"/>
    <dgm:cxn modelId="{79C84E49-5CC2-3548-B59A-27769FB08024}" type="presParOf" srcId="{582DA4BC-E1BA-1449-8962-378FC1C15DBF}" destId="{88139331-3E53-534F-B638-6D13F93E95B8}" srcOrd="0" destOrd="0" presId="urn:microsoft.com/office/officeart/2005/8/layout/orgChart1"/>
    <dgm:cxn modelId="{33944147-2671-4640-A0F7-51DDDAD4D6EE}" type="presParOf" srcId="{582DA4BC-E1BA-1449-8962-378FC1C15DBF}" destId="{50473448-F394-F840-A9A3-28BBD1453568}" srcOrd="1" destOrd="0" presId="urn:microsoft.com/office/officeart/2005/8/layout/orgChart1"/>
    <dgm:cxn modelId="{531F2754-CE22-204D-969A-4E00CB053DFC}" type="presParOf" srcId="{6C692A3C-47F6-8247-84F1-ADDDF59A2978}" destId="{E3B6C2F4-553B-2B4C-AAB0-A3AA2638F3CD}" srcOrd="1" destOrd="0" presId="urn:microsoft.com/office/officeart/2005/8/layout/orgChart1"/>
    <dgm:cxn modelId="{293726DF-3CF6-B14B-9973-6034CB2C40A5}" type="presParOf" srcId="{E3B6C2F4-553B-2B4C-AAB0-A3AA2638F3CD}" destId="{43BE26C3-0101-F140-A3F6-70A4F384A29E}" srcOrd="0" destOrd="0" presId="urn:microsoft.com/office/officeart/2005/8/layout/orgChart1"/>
    <dgm:cxn modelId="{3B2823E3-14DD-B14C-842F-F012D3B02556}" type="presParOf" srcId="{E3B6C2F4-553B-2B4C-AAB0-A3AA2638F3CD}" destId="{CCEE89E7-B2F5-E14B-9213-3CC7A3A8A482}" srcOrd="1" destOrd="0" presId="urn:microsoft.com/office/officeart/2005/8/layout/orgChart1"/>
    <dgm:cxn modelId="{A690597E-F802-2142-8043-1E298527D30E}" type="presParOf" srcId="{CCEE89E7-B2F5-E14B-9213-3CC7A3A8A482}" destId="{BC094110-CFC6-D143-89A1-C07D5863FD9C}" srcOrd="0" destOrd="0" presId="urn:microsoft.com/office/officeart/2005/8/layout/orgChart1"/>
    <dgm:cxn modelId="{8BC2E19E-82F9-5F4C-9945-13343BF054CF}" type="presParOf" srcId="{BC094110-CFC6-D143-89A1-C07D5863FD9C}" destId="{2AD1164E-E6D4-9641-9703-87E976B87157}" srcOrd="0" destOrd="0" presId="urn:microsoft.com/office/officeart/2005/8/layout/orgChart1"/>
    <dgm:cxn modelId="{21F979EC-6A42-844C-BCEC-ED6CD1D0CB6A}" type="presParOf" srcId="{BC094110-CFC6-D143-89A1-C07D5863FD9C}" destId="{0D15EACF-8CBC-A845-9CE9-EA470FFDDFA9}" srcOrd="1" destOrd="0" presId="urn:microsoft.com/office/officeart/2005/8/layout/orgChart1"/>
    <dgm:cxn modelId="{CDACD321-FAA2-8847-85A6-44F986B4E64E}" type="presParOf" srcId="{CCEE89E7-B2F5-E14B-9213-3CC7A3A8A482}" destId="{6A82D583-4F2F-3144-8221-E523D3353A7B}" srcOrd="1" destOrd="0" presId="urn:microsoft.com/office/officeart/2005/8/layout/orgChart1"/>
    <dgm:cxn modelId="{08916913-2635-B448-BC20-059B30DE96C4}" type="presParOf" srcId="{6A82D583-4F2F-3144-8221-E523D3353A7B}" destId="{1861A32C-F602-9246-B5E5-BE1C01981273}" srcOrd="0" destOrd="0" presId="urn:microsoft.com/office/officeart/2005/8/layout/orgChart1"/>
    <dgm:cxn modelId="{26D7E97E-7601-BE47-9667-711BF035BE22}" type="presParOf" srcId="{6A82D583-4F2F-3144-8221-E523D3353A7B}" destId="{7CC6C6A7-708C-384B-872E-33ABD36D158D}" srcOrd="1" destOrd="0" presId="urn:microsoft.com/office/officeart/2005/8/layout/orgChart1"/>
    <dgm:cxn modelId="{E99ADDDA-724E-2C44-82AB-8DCE6C35B6C1}" type="presParOf" srcId="{7CC6C6A7-708C-384B-872E-33ABD36D158D}" destId="{4572DAF1-AF90-2C47-B704-A76D721DB9ED}" srcOrd="0" destOrd="0" presId="urn:microsoft.com/office/officeart/2005/8/layout/orgChart1"/>
    <dgm:cxn modelId="{2A2F1ED9-B5CE-4F4B-9B39-6770523258E6}" type="presParOf" srcId="{4572DAF1-AF90-2C47-B704-A76D721DB9ED}" destId="{D2B35D8D-112C-5647-A0EF-51ED23B64243}" srcOrd="0" destOrd="0" presId="urn:microsoft.com/office/officeart/2005/8/layout/orgChart1"/>
    <dgm:cxn modelId="{30BD5D31-7A55-BF4C-9C8C-7CE262A884A8}" type="presParOf" srcId="{4572DAF1-AF90-2C47-B704-A76D721DB9ED}" destId="{9201CBDE-50BA-A54E-B030-4F7F39F2F51F}" srcOrd="1" destOrd="0" presId="urn:microsoft.com/office/officeart/2005/8/layout/orgChart1"/>
    <dgm:cxn modelId="{37C69291-A10C-1445-9578-212284678F76}" type="presParOf" srcId="{7CC6C6A7-708C-384B-872E-33ABD36D158D}" destId="{4654516B-BA46-5C42-A381-CC265BC63257}" srcOrd="1" destOrd="0" presId="urn:microsoft.com/office/officeart/2005/8/layout/orgChart1"/>
    <dgm:cxn modelId="{84645628-460B-6C48-BFBE-590E0F26558C}" type="presParOf" srcId="{7CC6C6A7-708C-384B-872E-33ABD36D158D}" destId="{38C6691A-5BB4-6646-9F71-8C9FCB67EED6}" srcOrd="2" destOrd="0" presId="urn:microsoft.com/office/officeart/2005/8/layout/orgChart1"/>
    <dgm:cxn modelId="{7318E6E8-14AD-454C-B7EC-2D2517F73215}" type="presParOf" srcId="{CCEE89E7-B2F5-E14B-9213-3CC7A3A8A482}" destId="{4215CF31-A4FD-9042-8FDC-2B2A21CF61EC}" srcOrd="2" destOrd="0" presId="urn:microsoft.com/office/officeart/2005/8/layout/orgChart1"/>
    <dgm:cxn modelId="{C741078E-9D59-574F-A77E-02CD9DD27770}" type="presParOf" srcId="{4215CF31-A4FD-9042-8FDC-2B2A21CF61EC}" destId="{A356A5C9-71E8-DB48-A5C7-8460BE4B8DD4}" srcOrd="0" destOrd="0" presId="urn:microsoft.com/office/officeart/2005/8/layout/orgChart1"/>
    <dgm:cxn modelId="{C0F0C9FF-5F0E-4E47-8486-72F5DD8ABED3}" type="presParOf" srcId="{4215CF31-A4FD-9042-8FDC-2B2A21CF61EC}" destId="{7F11249A-379D-A04F-A565-790700575598}" srcOrd="1" destOrd="0" presId="urn:microsoft.com/office/officeart/2005/8/layout/orgChart1"/>
    <dgm:cxn modelId="{7EF1A679-2860-8B40-BD9B-95FF6DD56E3F}" type="presParOf" srcId="{7F11249A-379D-A04F-A565-790700575598}" destId="{66AD3EDB-C4EB-F844-9370-78CB009DCB8D}" srcOrd="0" destOrd="0" presId="urn:microsoft.com/office/officeart/2005/8/layout/orgChart1"/>
    <dgm:cxn modelId="{F02D9D5F-69D1-BD4F-A6A6-C087AE1C13F4}" type="presParOf" srcId="{66AD3EDB-C4EB-F844-9370-78CB009DCB8D}" destId="{75A357A3-9E42-254F-93F6-959224491F81}" srcOrd="0" destOrd="0" presId="urn:microsoft.com/office/officeart/2005/8/layout/orgChart1"/>
    <dgm:cxn modelId="{49A0AB47-BF5D-054E-8154-0292D82AE8EC}" type="presParOf" srcId="{66AD3EDB-C4EB-F844-9370-78CB009DCB8D}" destId="{A17DA1CB-8053-AE4F-95FB-6BA40ADE8BEC}" srcOrd="1" destOrd="0" presId="urn:microsoft.com/office/officeart/2005/8/layout/orgChart1"/>
    <dgm:cxn modelId="{FA9CACC9-2E3B-5045-AEC0-D907A45EAC25}" type="presParOf" srcId="{7F11249A-379D-A04F-A565-790700575598}" destId="{D2C1C467-D359-B842-8544-869C3BD3BD29}" srcOrd="1" destOrd="0" presId="urn:microsoft.com/office/officeart/2005/8/layout/orgChart1"/>
    <dgm:cxn modelId="{655C96CF-1F9A-5C42-B367-56F572E2985F}" type="presParOf" srcId="{7F11249A-379D-A04F-A565-790700575598}" destId="{D6862446-EF10-CE45-9BDC-088200367378}" srcOrd="2" destOrd="0" presId="urn:microsoft.com/office/officeart/2005/8/layout/orgChart1"/>
    <dgm:cxn modelId="{4FD331EF-A0A9-EC43-BA6E-C2836DAFC809}" type="presParOf" srcId="{4215CF31-A4FD-9042-8FDC-2B2A21CF61EC}" destId="{73438B64-50EF-E544-91A3-D3256F0A16D0}" srcOrd="2" destOrd="0" presId="urn:microsoft.com/office/officeart/2005/8/layout/orgChart1"/>
    <dgm:cxn modelId="{8CB06109-9878-F640-B33C-F4FCC417FE49}" type="presParOf" srcId="{4215CF31-A4FD-9042-8FDC-2B2A21CF61EC}" destId="{D620E98E-64D6-9047-86B1-0C2102F0A8EE}" srcOrd="3" destOrd="0" presId="urn:microsoft.com/office/officeart/2005/8/layout/orgChart1"/>
    <dgm:cxn modelId="{BC6E64E8-E499-A243-8132-CA40DBA6D19F}" type="presParOf" srcId="{D620E98E-64D6-9047-86B1-0C2102F0A8EE}" destId="{29E49696-B694-7E4D-B8BA-2EC2FE3038B5}" srcOrd="0" destOrd="0" presId="urn:microsoft.com/office/officeart/2005/8/layout/orgChart1"/>
    <dgm:cxn modelId="{89792FFC-32B7-9D40-9A0C-C0F5B07BFA73}" type="presParOf" srcId="{29E49696-B694-7E4D-B8BA-2EC2FE3038B5}" destId="{DD64DF3B-C09D-A041-94E8-6A99E14E6701}" srcOrd="0" destOrd="0" presId="urn:microsoft.com/office/officeart/2005/8/layout/orgChart1"/>
    <dgm:cxn modelId="{A9756A4E-7467-6E4A-9233-A4E4997939B8}" type="presParOf" srcId="{29E49696-B694-7E4D-B8BA-2EC2FE3038B5}" destId="{7DF1841A-E863-384B-ACE4-0E5411E213D9}" srcOrd="1" destOrd="0" presId="urn:microsoft.com/office/officeart/2005/8/layout/orgChart1"/>
    <dgm:cxn modelId="{AD0AC2A4-1674-3346-B401-AAFB07FBE93F}" type="presParOf" srcId="{D620E98E-64D6-9047-86B1-0C2102F0A8EE}" destId="{32EFA785-7CA9-8846-9C25-4A7D7F6BED45}" srcOrd="1" destOrd="0" presId="urn:microsoft.com/office/officeart/2005/8/layout/orgChart1"/>
    <dgm:cxn modelId="{5C6C44D2-17E5-D542-A56A-7FE01FD4B389}" type="presParOf" srcId="{D620E98E-64D6-9047-86B1-0C2102F0A8EE}" destId="{FF538EA3-826E-7743-B303-692D9D423CE2}" srcOrd="2" destOrd="0" presId="urn:microsoft.com/office/officeart/2005/8/layout/orgChart1"/>
    <dgm:cxn modelId="{5CBB3680-1659-B147-A51A-1B02FA092E24}" type="presParOf" srcId="{6C692A3C-47F6-8247-84F1-ADDDF59A2978}" destId="{4D3A6ADA-8CD3-644D-9795-F05D532DC05C}" srcOrd="2" destOrd="0" presId="urn:microsoft.com/office/officeart/2005/8/layout/orgChart1"/>
  </dgm:cxnLst>
  <dgm:bg/>
  <dgm:whole>
    <a:ln w="38100" cmpd="sng"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1EB030-BF5C-3F4A-BD31-44654D6CBE69}">
      <dsp:nvSpPr>
        <dsp:cNvPr id="0" name=""/>
        <dsp:cNvSpPr/>
      </dsp:nvSpPr>
      <dsp:spPr>
        <a:xfrm>
          <a:off x="3036625" y="1262"/>
          <a:ext cx="2191212" cy="2191212"/>
        </a:xfrm>
        <a:prstGeom prst="ellipse">
          <a:avLst/>
        </a:prstGeom>
        <a:solidFill>
          <a:srgbClr val="9900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</a:rPr>
            <a:t>Objectives, scope and deliverables</a:t>
          </a:r>
          <a:endParaRPr lang="en-US" sz="2000" b="1" kern="1200" dirty="0">
            <a:solidFill>
              <a:schemeClr val="bg1"/>
            </a:solidFill>
          </a:endParaRPr>
        </a:p>
      </dsp:txBody>
      <dsp:txXfrm>
        <a:off x="3357521" y="322158"/>
        <a:ext cx="1549420" cy="1549420"/>
      </dsp:txXfrm>
    </dsp:sp>
    <dsp:sp modelId="{14A2585B-44F2-B64A-9EAF-8D079B0A5A08}">
      <dsp:nvSpPr>
        <dsp:cNvPr id="0" name=""/>
        <dsp:cNvSpPr/>
      </dsp:nvSpPr>
      <dsp:spPr>
        <a:xfrm rot="2700000">
          <a:off x="4993066" y="1880738"/>
          <a:ext cx="585603" cy="739534"/>
        </a:xfrm>
        <a:prstGeom prst="rightArrow">
          <a:avLst>
            <a:gd name="adj1" fmla="val 60000"/>
            <a:gd name="adj2" fmla="val 50000"/>
          </a:avLst>
        </a:prstGeom>
        <a:solidFill>
          <a:srgbClr val="A2DD43"/>
        </a:solidFill>
        <a:ln>
          <a:solidFill>
            <a:srgbClr val="6699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5018794" y="1966532"/>
        <a:ext cx="409922" cy="443720"/>
      </dsp:txXfrm>
    </dsp:sp>
    <dsp:sp modelId="{1CDD111C-89CD-E44A-83DF-99E725D0B104}">
      <dsp:nvSpPr>
        <dsp:cNvPr id="0" name=""/>
        <dsp:cNvSpPr/>
      </dsp:nvSpPr>
      <dsp:spPr>
        <a:xfrm>
          <a:off x="5367337" y="2331974"/>
          <a:ext cx="2191212" cy="2191212"/>
        </a:xfrm>
        <a:prstGeom prst="ellipse">
          <a:avLst/>
        </a:prstGeom>
        <a:solidFill>
          <a:srgbClr val="9900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</a:rPr>
            <a:t>Team and resources</a:t>
          </a:r>
          <a:endParaRPr lang="en-US" sz="2000" b="1" kern="1200" dirty="0">
            <a:solidFill>
              <a:schemeClr val="bg1"/>
            </a:solidFill>
          </a:endParaRPr>
        </a:p>
      </dsp:txBody>
      <dsp:txXfrm>
        <a:off x="5688233" y="2652870"/>
        <a:ext cx="1549420" cy="1549420"/>
      </dsp:txXfrm>
    </dsp:sp>
    <dsp:sp modelId="{600F3F60-B3E6-6A4F-900E-02A2AE1974BF}">
      <dsp:nvSpPr>
        <dsp:cNvPr id="0" name=""/>
        <dsp:cNvSpPr/>
      </dsp:nvSpPr>
      <dsp:spPr>
        <a:xfrm rot="8100000">
          <a:off x="5016505" y="4211450"/>
          <a:ext cx="585603" cy="739534"/>
        </a:xfrm>
        <a:prstGeom prst="rightArrow">
          <a:avLst>
            <a:gd name="adj1" fmla="val 60000"/>
            <a:gd name="adj2" fmla="val 50000"/>
          </a:avLst>
        </a:prstGeom>
        <a:solidFill>
          <a:srgbClr val="A2DD43"/>
        </a:solidFill>
        <a:ln>
          <a:solidFill>
            <a:srgbClr val="6699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 rot="10800000">
        <a:off x="5166458" y="4297244"/>
        <a:ext cx="409922" cy="443720"/>
      </dsp:txXfrm>
    </dsp:sp>
    <dsp:sp modelId="{4682206A-FDEB-BA45-96F5-A08290CAF314}">
      <dsp:nvSpPr>
        <dsp:cNvPr id="0" name=""/>
        <dsp:cNvSpPr/>
      </dsp:nvSpPr>
      <dsp:spPr>
        <a:xfrm>
          <a:off x="3036625" y="4662686"/>
          <a:ext cx="2191212" cy="2191212"/>
        </a:xfrm>
        <a:prstGeom prst="ellipse">
          <a:avLst/>
        </a:prstGeom>
        <a:solidFill>
          <a:srgbClr val="9900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</a:rPr>
            <a:t>Timeline</a:t>
          </a:r>
          <a:endParaRPr lang="en-US" sz="2400" b="1" kern="1200" dirty="0">
            <a:solidFill>
              <a:schemeClr val="bg1"/>
            </a:solidFill>
          </a:endParaRPr>
        </a:p>
      </dsp:txBody>
      <dsp:txXfrm>
        <a:off x="3357521" y="4983582"/>
        <a:ext cx="1549420" cy="1549420"/>
      </dsp:txXfrm>
    </dsp:sp>
    <dsp:sp modelId="{31DB8BE8-C754-C44A-9A43-0EBEE49D7313}">
      <dsp:nvSpPr>
        <dsp:cNvPr id="0" name=""/>
        <dsp:cNvSpPr/>
      </dsp:nvSpPr>
      <dsp:spPr>
        <a:xfrm rot="13500000">
          <a:off x="2685793" y="4234889"/>
          <a:ext cx="585603" cy="739534"/>
        </a:xfrm>
        <a:prstGeom prst="rightArrow">
          <a:avLst>
            <a:gd name="adj1" fmla="val 60000"/>
            <a:gd name="adj2" fmla="val 50000"/>
          </a:avLst>
        </a:prstGeom>
        <a:solidFill>
          <a:srgbClr val="A2DD43"/>
        </a:solidFill>
        <a:ln>
          <a:solidFill>
            <a:srgbClr val="6699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 rot="10800000">
        <a:off x="2835746" y="4444909"/>
        <a:ext cx="409922" cy="443720"/>
      </dsp:txXfrm>
    </dsp:sp>
    <dsp:sp modelId="{D7398FC8-7EA4-AA47-BB7F-0E04D7120003}">
      <dsp:nvSpPr>
        <dsp:cNvPr id="0" name=""/>
        <dsp:cNvSpPr/>
      </dsp:nvSpPr>
      <dsp:spPr>
        <a:xfrm>
          <a:off x="705913" y="2331974"/>
          <a:ext cx="2191212" cy="2191212"/>
        </a:xfrm>
        <a:prstGeom prst="ellipse">
          <a:avLst/>
        </a:prstGeom>
        <a:solidFill>
          <a:srgbClr val="9900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</a:rPr>
            <a:t>Budget</a:t>
          </a:r>
          <a:endParaRPr lang="en-US" sz="2400" b="1" kern="1200" dirty="0">
            <a:solidFill>
              <a:schemeClr val="bg1"/>
            </a:solidFill>
          </a:endParaRPr>
        </a:p>
      </dsp:txBody>
      <dsp:txXfrm>
        <a:off x="1026809" y="2652870"/>
        <a:ext cx="1549420" cy="1549420"/>
      </dsp:txXfrm>
    </dsp:sp>
    <dsp:sp modelId="{EBFC445F-D112-6B4B-9852-D3E12BF0A65D}">
      <dsp:nvSpPr>
        <dsp:cNvPr id="0" name=""/>
        <dsp:cNvSpPr/>
      </dsp:nvSpPr>
      <dsp:spPr>
        <a:xfrm rot="18900000">
          <a:off x="2662354" y="1904177"/>
          <a:ext cx="585603" cy="739534"/>
        </a:xfrm>
        <a:prstGeom prst="rightArrow">
          <a:avLst>
            <a:gd name="adj1" fmla="val 60000"/>
            <a:gd name="adj2" fmla="val 50000"/>
          </a:avLst>
        </a:prstGeom>
        <a:solidFill>
          <a:srgbClr val="A2DD43"/>
        </a:solidFill>
        <a:ln>
          <a:solidFill>
            <a:srgbClr val="6699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2688082" y="2114197"/>
        <a:ext cx="409922" cy="4437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BD47DB-41D9-984C-A05D-8B7746C76ACB}">
      <dsp:nvSpPr>
        <dsp:cNvPr id="0" name=""/>
        <dsp:cNvSpPr/>
      </dsp:nvSpPr>
      <dsp:spPr>
        <a:xfrm>
          <a:off x="4676810" y="1900391"/>
          <a:ext cx="221631" cy="970958"/>
        </a:xfrm>
        <a:custGeom>
          <a:avLst/>
          <a:gdLst/>
          <a:ahLst/>
          <a:cxnLst/>
          <a:rect l="0" t="0" r="0" b="0"/>
          <a:pathLst>
            <a:path>
              <a:moveTo>
                <a:pt x="221631" y="0"/>
              </a:moveTo>
              <a:lnTo>
                <a:pt x="221631" y="970958"/>
              </a:lnTo>
              <a:lnTo>
                <a:pt x="0" y="970958"/>
              </a:lnTo>
            </a:path>
          </a:pathLst>
        </a:custGeom>
        <a:noFill/>
        <a:ln w="9525" cap="flat" cmpd="sng" algn="ctr">
          <a:solidFill>
            <a:srgbClr val="6699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F765C7-1518-074C-B88F-DFBD3FDDE491}">
      <dsp:nvSpPr>
        <dsp:cNvPr id="0" name=""/>
        <dsp:cNvSpPr/>
      </dsp:nvSpPr>
      <dsp:spPr>
        <a:xfrm>
          <a:off x="4898441" y="4897697"/>
          <a:ext cx="3831063" cy="443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631"/>
              </a:lnTo>
              <a:lnTo>
                <a:pt x="3831063" y="221631"/>
              </a:lnTo>
              <a:lnTo>
                <a:pt x="3831063" y="443263"/>
              </a:lnTo>
            </a:path>
          </a:pathLst>
        </a:custGeom>
        <a:noFill/>
        <a:ln w="9525" cap="flat" cmpd="sng" algn="ctr">
          <a:solidFill>
            <a:srgbClr val="6699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724798-974D-C545-AC6A-37753860885C}">
      <dsp:nvSpPr>
        <dsp:cNvPr id="0" name=""/>
        <dsp:cNvSpPr/>
      </dsp:nvSpPr>
      <dsp:spPr>
        <a:xfrm>
          <a:off x="4898441" y="4897697"/>
          <a:ext cx="1266382" cy="443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631"/>
              </a:lnTo>
              <a:lnTo>
                <a:pt x="1266382" y="221631"/>
              </a:lnTo>
              <a:lnTo>
                <a:pt x="1266382" y="443263"/>
              </a:lnTo>
            </a:path>
          </a:pathLst>
        </a:custGeom>
        <a:noFill/>
        <a:ln w="9525" cap="flat" cmpd="sng" algn="ctr">
          <a:solidFill>
            <a:srgbClr val="6699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EEE1A4-3327-994B-894F-E027F5B34075}">
      <dsp:nvSpPr>
        <dsp:cNvPr id="0" name=""/>
        <dsp:cNvSpPr/>
      </dsp:nvSpPr>
      <dsp:spPr>
        <a:xfrm>
          <a:off x="3610782" y="4897697"/>
          <a:ext cx="1287659" cy="443263"/>
        </a:xfrm>
        <a:custGeom>
          <a:avLst/>
          <a:gdLst/>
          <a:ahLst/>
          <a:cxnLst/>
          <a:rect l="0" t="0" r="0" b="0"/>
          <a:pathLst>
            <a:path>
              <a:moveTo>
                <a:pt x="1287659" y="0"/>
              </a:moveTo>
              <a:lnTo>
                <a:pt x="1287659" y="221631"/>
              </a:lnTo>
              <a:lnTo>
                <a:pt x="0" y="221631"/>
              </a:lnTo>
              <a:lnTo>
                <a:pt x="0" y="443263"/>
              </a:lnTo>
            </a:path>
          </a:pathLst>
        </a:custGeom>
        <a:noFill/>
        <a:ln w="9525" cap="flat" cmpd="sng" algn="ctr">
          <a:solidFill>
            <a:srgbClr val="6699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4A09FC-1B32-034D-90C4-6E94B9A01551}">
      <dsp:nvSpPr>
        <dsp:cNvPr id="0" name=""/>
        <dsp:cNvSpPr/>
      </dsp:nvSpPr>
      <dsp:spPr>
        <a:xfrm>
          <a:off x="1056740" y="4897697"/>
          <a:ext cx="3841701" cy="443263"/>
        </a:xfrm>
        <a:custGeom>
          <a:avLst/>
          <a:gdLst/>
          <a:ahLst/>
          <a:cxnLst/>
          <a:rect l="0" t="0" r="0" b="0"/>
          <a:pathLst>
            <a:path>
              <a:moveTo>
                <a:pt x="3841701" y="0"/>
              </a:moveTo>
              <a:lnTo>
                <a:pt x="3841701" y="221631"/>
              </a:lnTo>
              <a:lnTo>
                <a:pt x="0" y="221631"/>
              </a:lnTo>
              <a:lnTo>
                <a:pt x="0" y="443263"/>
              </a:lnTo>
            </a:path>
          </a:pathLst>
        </a:custGeom>
        <a:noFill/>
        <a:ln w="9525" cap="flat" cmpd="sng" algn="ctr">
          <a:solidFill>
            <a:srgbClr val="6699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13EC09-5D49-2447-A497-E74E5C658C46}">
      <dsp:nvSpPr>
        <dsp:cNvPr id="0" name=""/>
        <dsp:cNvSpPr/>
      </dsp:nvSpPr>
      <dsp:spPr>
        <a:xfrm>
          <a:off x="4852721" y="1900391"/>
          <a:ext cx="91440" cy="19419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41916"/>
              </a:lnTo>
            </a:path>
          </a:pathLst>
        </a:custGeom>
        <a:noFill/>
        <a:ln w="9525" cap="flat" cmpd="sng" algn="ctr">
          <a:solidFill>
            <a:srgbClr val="6699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6128E1-83F1-C847-8C63-02DC8035545C}">
      <dsp:nvSpPr>
        <dsp:cNvPr id="0" name=""/>
        <dsp:cNvSpPr/>
      </dsp:nvSpPr>
      <dsp:spPr>
        <a:xfrm>
          <a:off x="3843052" y="845002"/>
          <a:ext cx="2110778" cy="1055389"/>
        </a:xfrm>
        <a:prstGeom prst="rect">
          <a:avLst/>
        </a:prstGeom>
        <a:solidFill>
          <a:srgbClr val="990099">
            <a:alpha val="74000"/>
          </a:srgb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Project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Sponsorship</a:t>
          </a:r>
          <a:endParaRPr lang="en-US" sz="1800" b="1" kern="1200" dirty="0"/>
        </a:p>
      </dsp:txBody>
      <dsp:txXfrm>
        <a:off x="3843052" y="845002"/>
        <a:ext cx="2110778" cy="1055389"/>
      </dsp:txXfrm>
    </dsp:sp>
    <dsp:sp modelId="{91692342-D7C3-164B-B998-EB8E466A9C3B}">
      <dsp:nvSpPr>
        <dsp:cNvPr id="0" name=""/>
        <dsp:cNvSpPr/>
      </dsp:nvSpPr>
      <dsp:spPr>
        <a:xfrm>
          <a:off x="3843052" y="3842308"/>
          <a:ext cx="2110778" cy="1055389"/>
        </a:xfrm>
        <a:prstGeom prst="rect">
          <a:avLst/>
        </a:prstGeom>
        <a:solidFill>
          <a:srgbClr val="990099">
            <a:alpha val="74000"/>
          </a:srgb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Project Management</a:t>
          </a:r>
          <a:endParaRPr lang="en-US" sz="1800" b="1" kern="1200" dirty="0"/>
        </a:p>
      </dsp:txBody>
      <dsp:txXfrm>
        <a:off x="3843052" y="3842308"/>
        <a:ext cx="2110778" cy="1055389"/>
      </dsp:txXfrm>
    </dsp:sp>
    <dsp:sp modelId="{F8601F5E-D38D-6143-B39F-633EBE12FDD7}">
      <dsp:nvSpPr>
        <dsp:cNvPr id="0" name=""/>
        <dsp:cNvSpPr/>
      </dsp:nvSpPr>
      <dsp:spPr>
        <a:xfrm>
          <a:off x="1350" y="5340961"/>
          <a:ext cx="2110778" cy="1163102"/>
        </a:xfrm>
        <a:prstGeom prst="rect">
          <a:avLst/>
        </a:prstGeom>
        <a:solidFill>
          <a:srgbClr val="990099">
            <a:alpha val="74000"/>
          </a:srgb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Infrastructure planning and  funding gap</a:t>
          </a:r>
          <a:endParaRPr lang="en-US" sz="1800" b="1" kern="1200" dirty="0"/>
        </a:p>
      </dsp:txBody>
      <dsp:txXfrm>
        <a:off x="1350" y="5340961"/>
        <a:ext cx="2110778" cy="1163102"/>
      </dsp:txXfrm>
    </dsp:sp>
    <dsp:sp modelId="{3C53213B-BA31-9146-94C8-B639A297C42E}">
      <dsp:nvSpPr>
        <dsp:cNvPr id="0" name=""/>
        <dsp:cNvSpPr/>
      </dsp:nvSpPr>
      <dsp:spPr>
        <a:xfrm>
          <a:off x="2555393" y="5340961"/>
          <a:ext cx="2110778" cy="1163102"/>
        </a:xfrm>
        <a:prstGeom prst="rect">
          <a:avLst/>
        </a:prstGeom>
        <a:solidFill>
          <a:srgbClr val="990099">
            <a:alpha val="74000"/>
          </a:srgb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Viability</a:t>
          </a:r>
          <a:endParaRPr lang="en-US" sz="1800" b="1" kern="1200" dirty="0"/>
        </a:p>
      </dsp:txBody>
      <dsp:txXfrm>
        <a:off x="2555393" y="5340961"/>
        <a:ext cx="2110778" cy="1163102"/>
      </dsp:txXfrm>
    </dsp:sp>
    <dsp:sp modelId="{5A020B7D-1084-5D40-8356-A39FCFD703C6}">
      <dsp:nvSpPr>
        <dsp:cNvPr id="0" name=""/>
        <dsp:cNvSpPr/>
      </dsp:nvSpPr>
      <dsp:spPr>
        <a:xfrm>
          <a:off x="5109435" y="5340961"/>
          <a:ext cx="2110778" cy="1163102"/>
        </a:xfrm>
        <a:prstGeom prst="rect">
          <a:avLst/>
        </a:prstGeom>
        <a:solidFill>
          <a:srgbClr val="990099">
            <a:alpha val="74000"/>
          </a:srgb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Planning and regulatory compliance</a:t>
          </a:r>
          <a:endParaRPr lang="en-US" sz="1800" b="1" kern="1200" dirty="0"/>
        </a:p>
      </dsp:txBody>
      <dsp:txXfrm>
        <a:off x="5109435" y="5340961"/>
        <a:ext cx="2110778" cy="1163102"/>
      </dsp:txXfrm>
    </dsp:sp>
    <dsp:sp modelId="{D831AA69-5F64-C848-B7F6-7402DF6A6F73}">
      <dsp:nvSpPr>
        <dsp:cNvPr id="0" name=""/>
        <dsp:cNvSpPr/>
      </dsp:nvSpPr>
      <dsp:spPr>
        <a:xfrm>
          <a:off x="7663477" y="5340961"/>
          <a:ext cx="2132055" cy="1150374"/>
        </a:xfrm>
        <a:prstGeom prst="rect">
          <a:avLst/>
        </a:prstGeom>
        <a:solidFill>
          <a:srgbClr val="990099">
            <a:alpha val="74000"/>
          </a:srgb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6000" tIns="11430" rIns="21600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Implementation - processes, procedures systems</a:t>
          </a:r>
          <a:endParaRPr lang="en-US" sz="1800" b="1" kern="1200" dirty="0"/>
        </a:p>
      </dsp:txBody>
      <dsp:txXfrm>
        <a:off x="7663477" y="5340961"/>
        <a:ext cx="2132055" cy="1150374"/>
      </dsp:txXfrm>
    </dsp:sp>
    <dsp:sp modelId="{DEC4469F-4E17-D042-BAF8-8479F9634D28}">
      <dsp:nvSpPr>
        <dsp:cNvPr id="0" name=""/>
        <dsp:cNvSpPr/>
      </dsp:nvSpPr>
      <dsp:spPr>
        <a:xfrm>
          <a:off x="2566031" y="2343655"/>
          <a:ext cx="2110778" cy="1055389"/>
        </a:xfrm>
        <a:prstGeom prst="rect">
          <a:avLst/>
        </a:prstGeom>
        <a:solidFill>
          <a:srgbClr val="990099">
            <a:alpha val="74000"/>
          </a:srgb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Project Quality Assurance</a:t>
          </a:r>
          <a:endParaRPr lang="en-US" sz="1800" b="1" kern="1200" dirty="0"/>
        </a:p>
      </dsp:txBody>
      <dsp:txXfrm>
        <a:off x="2566031" y="2343655"/>
        <a:ext cx="2110778" cy="10553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636" y="0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00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3662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00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636" y="9443662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fld id="{DD563B8C-C3B6-4F7C-AC25-60687593FA2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6511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36" y="0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887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2694"/>
            <a:ext cx="5448300" cy="4474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3662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36" y="9443662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fld id="{C185F21A-DBB8-4E65-9E4E-3435B804B7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060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610956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1221913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832869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2443825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3054782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184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184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184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6827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6827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4505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7491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914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914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914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91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6520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914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6824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415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859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961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2628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6127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2207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864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4" name="Picture 14" descr="title_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446"/>
            <a:ext cx="12822115" cy="9596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16512" y="3389314"/>
            <a:ext cx="10881360" cy="157575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82162" y="5002848"/>
            <a:ext cx="8961120" cy="245364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816513" y="62231"/>
            <a:ext cx="744709" cy="806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2191" tIns="61096" rIns="122191" bIns="61096"/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5132" name="Picture 12" descr="PAS logo green 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185" y="466725"/>
            <a:ext cx="2513134" cy="1893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V:\LGA\Planning Advisory Service\Team\Website\Web images\logos\LGA logo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1100" y="234161"/>
            <a:ext cx="3500297" cy="2239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957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96046" y="384494"/>
            <a:ext cx="288036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966" y="384494"/>
            <a:ext cx="8444132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150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59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409" y="6169661"/>
            <a:ext cx="10881360" cy="190690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409" y="4069399"/>
            <a:ext cx="10881360" cy="2100262"/>
          </a:xfrm>
        </p:spPr>
        <p:txBody>
          <a:bodyPr anchor="b"/>
          <a:lstStyle>
            <a:lvl1pPr marL="0" indent="0">
              <a:buNone/>
              <a:defRPr sz="2700"/>
            </a:lvl1pPr>
            <a:lvl2pPr marL="610956" indent="0">
              <a:buNone/>
              <a:defRPr sz="2400"/>
            </a:lvl2pPr>
            <a:lvl3pPr marL="1221913" indent="0">
              <a:buNone/>
              <a:defRPr sz="2100"/>
            </a:lvl3pPr>
            <a:lvl4pPr marL="1832869" indent="0">
              <a:buNone/>
              <a:defRPr sz="1900"/>
            </a:lvl4pPr>
            <a:lvl5pPr marL="2443825" indent="0">
              <a:buNone/>
              <a:defRPr sz="1900"/>
            </a:lvl5pPr>
            <a:lvl6pPr marL="3054782" indent="0">
              <a:buNone/>
              <a:defRPr sz="1900"/>
            </a:lvl6pPr>
            <a:lvl7pPr marL="3665738" indent="0">
              <a:buNone/>
              <a:defRPr sz="1900"/>
            </a:lvl7pPr>
            <a:lvl8pPr marL="4276695" indent="0">
              <a:buNone/>
              <a:defRPr sz="1900"/>
            </a:lvl8pPr>
            <a:lvl9pPr marL="4887651" indent="0">
              <a:buNone/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6594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966" y="2240281"/>
            <a:ext cx="5662246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4160" y="2240281"/>
            <a:ext cx="5662246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529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092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092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378" y="2149158"/>
            <a:ext cx="5658143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378" y="3044825"/>
            <a:ext cx="5658143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293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054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753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2270"/>
            <a:ext cx="4211809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754" y="382271"/>
            <a:ext cx="7155766" cy="8194358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0" y="2009141"/>
            <a:ext cx="4211809" cy="6567488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157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032" y="6720840"/>
            <a:ext cx="7680960" cy="793433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032" y="857885"/>
            <a:ext cx="7680960" cy="5760720"/>
          </a:xfrm>
        </p:spPr>
        <p:txBody>
          <a:bodyPr/>
          <a:lstStyle>
            <a:lvl1pPr marL="0" indent="0">
              <a:buNone/>
              <a:defRPr sz="4300"/>
            </a:lvl1pPr>
            <a:lvl2pPr marL="610956" indent="0">
              <a:buNone/>
              <a:defRPr sz="3700"/>
            </a:lvl2pPr>
            <a:lvl3pPr marL="1221913" indent="0">
              <a:buNone/>
              <a:defRPr sz="3200"/>
            </a:lvl3pPr>
            <a:lvl4pPr marL="1832869" indent="0">
              <a:buNone/>
              <a:defRPr sz="2700"/>
            </a:lvl4pPr>
            <a:lvl5pPr marL="2443825" indent="0">
              <a:buNone/>
              <a:defRPr sz="2700"/>
            </a:lvl5pPr>
            <a:lvl6pPr marL="3054782" indent="0">
              <a:buNone/>
              <a:defRPr sz="2700"/>
            </a:lvl6pPr>
            <a:lvl7pPr marL="3665738" indent="0">
              <a:buNone/>
              <a:defRPr sz="2700"/>
            </a:lvl7pPr>
            <a:lvl8pPr marL="4276695" indent="0">
              <a:buNone/>
              <a:defRPr sz="2700"/>
            </a:lvl8pPr>
            <a:lvl9pPr marL="4887651" indent="0">
              <a:buNone/>
              <a:defRPr sz="27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032" y="7514273"/>
            <a:ext cx="7680960" cy="1126807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6213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4966" y="384493"/>
            <a:ext cx="1152144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2191" tIns="61096" rIns="122191" bIns="6109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4966" y="2240281"/>
            <a:ext cx="11521440" cy="6336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54967" y="9034463"/>
            <a:ext cx="11492718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2191" tIns="61096" rIns="122191" bIns="61096" anchor="ctr"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5pPr>
      <a:lvl6pPr marL="610956"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6pPr>
      <a:lvl7pPr marL="1221913"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7pPr>
      <a:lvl8pPr marL="1832869"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8pPr>
      <a:lvl9pPr marL="2443825"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9pPr>
    </p:titleStyle>
    <p:bodyStyle>
      <a:lvl1pPr marL="458217" indent="-458217" algn="l" rtl="0" fontAlgn="base">
        <a:spcBef>
          <a:spcPct val="20000"/>
        </a:spcBef>
        <a:spcAft>
          <a:spcPct val="0"/>
        </a:spcAft>
        <a:buChar char="•"/>
        <a:defRPr sz="4300">
          <a:solidFill>
            <a:schemeClr val="tx1"/>
          </a:solidFill>
          <a:latin typeface="+mn-lt"/>
          <a:ea typeface="+mn-ea"/>
          <a:cs typeface="+mn-cs"/>
        </a:defRPr>
      </a:lvl1pPr>
      <a:lvl2pPr marL="992804" indent="-381848" algn="l" rtl="0" fontAlgn="base">
        <a:spcBef>
          <a:spcPct val="20000"/>
        </a:spcBef>
        <a:spcAft>
          <a:spcPct val="0"/>
        </a:spcAft>
        <a:buChar char="–"/>
        <a:defRPr sz="3700">
          <a:solidFill>
            <a:schemeClr val="tx1"/>
          </a:solidFill>
          <a:latin typeface="+mn-lt"/>
        </a:defRPr>
      </a:lvl2pPr>
      <a:lvl3pPr marL="1527391" indent="-305478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2138347" indent="-305478" algn="l" rtl="0" fontAlgn="base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4pPr>
      <a:lvl5pPr marL="2749304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5pPr>
      <a:lvl6pPr marL="3360260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6pPr>
      <a:lvl7pPr marL="3971216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7pPr>
      <a:lvl8pPr marL="4582173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8pPr>
      <a:lvl9pPr marL="5193129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82737" y="3455989"/>
            <a:ext cx="10881360" cy="1445423"/>
          </a:xfrm>
        </p:spPr>
        <p:txBody>
          <a:bodyPr/>
          <a:lstStyle/>
          <a:p>
            <a:r>
              <a:rPr lang="en-GB" altLang="en-US" sz="5400" dirty="0">
                <a:latin typeface="+mn-lt"/>
                <a:ea typeface="ＭＳ Ｐゴシック" pitchFamily="34" charset="-128"/>
              </a:rPr>
              <a:t>Community Infrastructure Levy</a:t>
            </a:r>
            <a:endParaRPr lang="en-GB" sz="5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68902" y="5506278"/>
            <a:ext cx="10235126" cy="1915413"/>
          </a:xfrm>
        </p:spPr>
        <p:txBody>
          <a:bodyPr/>
          <a:lstStyle/>
          <a:p>
            <a:pPr eaLnBrk="1" hangingPunct="1"/>
            <a:r>
              <a:rPr lang="en-GB" altLang="en-US" sz="4400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ＭＳ Ｐゴシック" pitchFamily="34" charset="-128"/>
              </a:rPr>
              <a:t>Project Planning and Infrastructure Evidence</a:t>
            </a:r>
            <a:endParaRPr lang="en-GB" altLang="en-US" sz="4400" dirty="0">
              <a:solidFill>
                <a:schemeClr val="tx1">
                  <a:lumMod val="50000"/>
                  <a:lumOff val="50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468902" y="8429943"/>
            <a:ext cx="5211068" cy="692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2191" tIns="61096" rIns="122191" bIns="61096">
            <a:spAutoFit/>
          </a:bodyPr>
          <a:lstStyle/>
          <a:p>
            <a:pPr eaLnBrk="1" hangingPunct="1"/>
            <a:r>
              <a:rPr lang="en-GB" altLang="en-US" sz="3600" dirty="0" smtClean="0">
                <a:solidFill>
                  <a:schemeClr val="bg1"/>
                </a:solidFill>
                <a:ea typeface="ＭＳ Ｐゴシック" pitchFamily="34" charset="-128"/>
              </a:rPr>
              <a:t>July 2014</a:t>
            </a:r>
            <a:endParaRPr lang="en-GB" altLang="en-US" sz="36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8168873" y="0"/>
            <a:ext cx="4632727" cy="28851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122191" tIns="61096" rIns="122191" bIns="61096" numCol="1" rtlCol="0" anchor="ctr" anchorCtr="0" compatLnSpc="1">
            <a:prstTxWarp prst="textNoShape">
              <a:avLst/>
            </a:prstTxWarp>
          </a:bodyPr>
          <a:lstStyle/>
          <a:p>
            <a:pPr defTabSz="1221913"/>
            <a:endParaRPr lang="en-GB"/>
          </a:p>
        </p:txBody>
      </p:sp>
      <p:pic>
        <p:nvPicPr>
          <p:cNvPr id="2050" name="Picture 2" descr="D:\WORK\7. The Growth Agenda\Cilknowledge Final Logo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35" b="5851"/>
          <a:stretch/>
        </p:blipFill>
        <p:spPr bwMode="auto">
          <a:xfrm>
            <a:off x="8168873" y="113051"/>
            <a:ext cx="4652825" cy="2415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Evgenia\Dropbox\MARKETING\LOGOS\OUR LOGOS\Growth Agenda LOGOS\LOGO WEBSITE BLUE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01" t="50000"/>
          <a:stretch/>
        </p:blipFill>
        <p:spPr bwMode="auto">
          <a:xfrm>
            <a:off x="3300468" y="921973"/>
            <a:ext cx="4868405" cy="1041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1190148"/>
          </a:xfrm>
        </p:spPr>
        <p:txBody>
          <a:bodyPr/>
          <a:lstStyle/>
          <a:p>
            <a:r>
              <a:rPr lang="en-GB" sz="4400" dirty="0"/>
              <a:t>Consultation and representation strategy 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966" y="1776264"/>
            <a:ext cx="11521440" cy="6800365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altLang="en-US" sz="3200" b="1" dirty="0">
                <a:sym typeface="Arial" pitchFamily="34" charset="0"/>
              </a:rPr>
              <a:t>Two elements: 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altLang="en-US" sz="3200" dirty="0">
                <a:sym typeface="Arial" pitchFamily="34" charset="0"/>
              </a:rPr>
              <a:t>c</a:t>
            </a:r>
            <a:r>
              <a:rPr lang="en-GB" altLang="en-US" sz="3200" dirty="0" smtClean="0">
                <a:sym typeface="Arial" pitchFamily="34" charset="0"/>
              </a:rPr>
              <a:t>onsultation </a:t>
            </a:r>
            <a:r>
              <a:rPr lang="en-GB" altLang="en-US" sz="3200" dirty="0">
                <a:sym typeface="Arial" pitchFamily="34" charset="0"/>
              </a:rPr>
              <a:t>on Preliminary Draft Charging Schedule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altLang="en-US" sz="3200" dirty="0">
                <a:sym typeface="Arial" pitchFamily="34" charset="0"/>
              </a:rPr>
              <a:t>r</a:t>
            </a:r>
            <a:r>
              <a:rPr lang="en-GB" altLang="en-US" sz="3200" dirty="0" smtClean="0">
                <a:sym typeface="Arial" pitchFamily="34" charset="0"/>
              </a:rPr>
              <a:t>epresentation </a:t>
            </a:r>
            <a:r>
              <a:rPr lang="en-GB" altLang="en-US" sz="3200" dirty="0">
                <a:sym typeface="Arial" pitchFamily="34" charset="0"/>
              </a:rPr>
              <a:t>on the Draft Charging </a:t>
            </a:r>
            <a:r>
              <a:rPr lang="en-GB" altLang="en-US" sz="3200" dirty="0" smtClean="0">
                <a:sym typeface="Arial" pitchFamily="34" charset="0"/>
              </a:rPr>
              <a:t>Schedule. </a:t>
            </a:r>
            <a:endParaRPr lang="en-GB" altLang="en-US" sz="3200" dirty="0">
              <a:sym typeface="Arial" pitchFamily="34" charset="0"/>
            </a:endParaRPr>
          </a:p>
          <a:p>
            <a:pPr marL="0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en-GB" altLang="en-US" sz="3200" b="1" dirty="0">
                <a:sym typeface="Arial" pitchFamily="34" charset="0"/>
              </a:rPr>
              <a:t>Our recommendations are: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altLang="en-US" sz="3200" dirty="0">
                <a:sym typeface="Arial" pitchFamily="34" charset="0"/>
              </a:rPr>
              <a:t>t</a:t>
            </a:r>
            <a:r>
              <a:rPr lang="en-GB" altLang="en-US" sz="3200" dirty="0" smtClean="0">
                <a:sym typeface="Arial" pitchFamily="34" charset="0"/>
              </a:rPr>
              <a:t>o </a:t>
            </a:r>
            <a:r>
              <a:rPr lang="en-GB" altLang="en-US" sz="3200" dirty="0">
                <a:sym typeface="Arial" pitchFamily="34" charset="0"/>
              </a:rPr>
              <a:t>make the consultation as meaningful and comprehensive as possible whilst containing it within the specified time period and to interested parties; by conducting it in this manner you will draw out and address the significant issues in advance of representation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altLang="en-US" sz="3200" dirty="0">
                <a:sym typeface="Arial" pitchFamily="34" charset="0"/>
              </a:rPr>
              <a:t>y</a:t>
            </a:r>
            <a:r>
              <a:rPr lang="en-GB" altLang="en-US" sz="3200" dirty="0" smtClean="0">
                <a:sym typeface="Arial" pitchFamily="34" charset="0"/>
              </a:rPr>
              <a:t>ou </a:t>
            </a:r>
            <a:r>
              <a:rPr lang="en-GB" altLang="en-US" sz="3200" dirty="0">
                <a:sym typeface="Arial" pitchFamily="34" charset="0"/>
              </a:rPr>
              <a:t>want the representation to be quick, efficient and contained leading up to the examination.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22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887715"/>
          </a:xfrm>
        </p:spPr>
        <p:txBody>
          <a:bodyPr/>
          <a:lstStyle/>
          <a:p>
            <a:r>
              <a:rPr lang="en-GB" sz="4400" dirty="0"/>
              <a:t>Typical Project Risks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336322"/>
              </p:ext>
            </p:extLst>
          </p:nvPr>
        </p:nvGraphicFramePr>
        <p:xfrm>
          <a:off x="910468" y="1574642"/>
          <a:ext cx="11322980" cy="7258406"/>
        </p:xfrm>
        <a:graphic>
          <a:graphicData uri="http://schemas.openxmlformats.org/drawingml/2006/table">
            <a:tbl>
              <a:tblPr/>
              <a:tblGrid>
                <a:gridCol w="8658684"/>
                <a:gridCol w="2664296"/>
              </a:tblGrid>
              <a:tr h="1090883">
                <a:tc>
                  <a:txBody>
                    <a:bodyPr/>
                    <a:lstStyle/>
                    <a:p>
                      <a:pPr marL="9525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Calibri"/>
                          <a:sym typeface="Helvetica Light" charset="0"/>
                        </a:rPr>
                        <a:t>Risks </a:t>
                      </a:r>
                    </a:p>
                  </a:txBody>
                  <a:tcPr marL="109066" marR="109066" marT="64004" marB="64004" anchor="ctr" horzOverflow="overflow">
                    <a:lnL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Calibri"/>
                          <a:sym typeface="Helvetica Light" charset="0"/>
                        </a:rPr>
                        <a:t>Likelihood of becoming issue</a:t>
                      </a:r>
                    </a:p>
                  </a:txBody>
                  <a:tcPr marL="109066" marR="109066" marT="64004" marB="64004" anchor="ctr" horzOverflow="overflow">
                    <a:lnL w="12700" cap="flat" cmpd="sng" algn="ctr">
                      <a:solidFill>
                        <a:srgbClr val="2222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66"/>
                    </a:solidFill>
                  </a:tcPr>
                </a:tc>
              </a:tr>
              <a:tr h="896104">
                <a:tc>
                  <a:txBody>
                    <a:bodyPr/>
                    <a:lstStyle/>
                    <a:p>
                      <a:pPr marL="9525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Calibri"/>
                          <a:sym typeface="Helvetica Light" charset="0"/>
                        </a:rPr>
                        <a:t>Failure at examination due to insufficient evidence base</a:t>
                      </a:r>
                    </a:p>
                  </a:txBody>
                  <a:tcPr marL="109066" marR="109066" marT="64004" marB="64004" anchor="ctr" horzOverflow="overflow">
                    <a:lnL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Calibri"/>
                          <a:sym typeface="Helvetica Light" charset="0"/>
                        </a:rPr>
                        <a:t>Unlikely</a:t>
                      </a:r>
                    </a:p>
                  </a:txBody>
                  <a:tcPr marL="109066" marR="109066" marT="64004" marB="64004" anchor="ctr" horzOverflow="overflow">
                    <a:lnL w="12700" cap="flat" cmpd="sng" algn="ctr">
                      <a:solidFill>
                        <a:srgbClr val="2222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6706">
                <a:tc>
                  <a:txBody>
                    <a:bodyPr/>
                    <a:lstStyle/>
                    <a:p>
                      <a:pPr marL="9525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Calibri"/>
                          <a:sym typeface="Helvetica Light" charset="0"/>
                        </a:rPr>
                        <a:t>Failure at examination due to unreasonable interpretation of viability evidence</a:t>
                      </a:r>
                    </a:p>
                  </a:txBody>
                  <a:tcPr marL="109066" marR="109066" marT="64004" marB="64004" anchor="ctr" horzOverflow="overflow">
                    <a:lnL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Calibri"/>
                          <a:sym typeface="Helvetica Light" charset="0"/>
                        </a:rPr>
                        <a:t>Unlikely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charset="0"/>
                        <a:cs typeface="Calibri"/>
                        <a:sym typeface="Helvetica Light" charset="0"/>
                      </a:endParaRPr>
                    </a:p>
                  </a:txBody>
                  <a:tcPr marL="109066" marR="109066" marT="64004" marB="64004" anchor="ctr" horzOverflow="overflow">
                    <a:lnL w="12700" cap="flat" cmpd="sng" algn="ctr">
                      <a:solidFill>
                        <a:srgbClr val="2222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1149">
                <a:tc>
                  <a:txBody>
                    <a:bodyPr/>
                    <a:lstStyle/>
                    <a:p>
                      <a:pPr marL="9525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Calibri"/>
                          <a:sym typeface="Helvetica Light" charset="0"/>
                        </a:rPr>
                        <a:t>Failure at examination due to incorrect interpretation or application of the regulations</a:t>
                      </a:r>
                    </a:p>
                  </a:txBody>
                  <a:tcPr marL="109066" marR="109066" marT="64004" marB="64004" anchor="ctr" horzOverflow="overflow">
                    <a:lnL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Calibri"/>
                          <a:sym typeface="Helvetica Light" charset="0"/>
                        </a:rPr>
                        <a:t>Unlikely</a:t>
                      </a:r>
                    </a:p>
                  </a:txBody>
                  <a:tcPr marL="109066" marR="109066" marT="64004" marB="64004" anchor="ctr" horzOverflow="overflow">
                    <a:lnL w="12700" cap="flat" cmpd="sng" algn="ctr">
                      <a:solidFill>
                        <a:srgbClr val="2222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6706">
                <a:tc>
                  <a:txBody>
                    <a:bodyPr/>
                    <a:lstStyle/>
                    <a:p>
                      <a:pPr marL="9525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Calibri"/>
                          <a:sym typeface="Helvetica Light" charset="0"/>
                        </a:rPr>
                        <a:t>Discouraging development through poor engagement or inappropriate rate setting</a:t>
                      </a:r>
                    </a:p>
                  </a:txBody>
                  <a:tcPr marL="109066" marR="109066" marT="64004" marB="64004" anchor="ctr" horzOverflow="overflow">
                    <a:lnL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Calibri"/>
                          <a:sym typeface="Helvetica Light" charset="0"/>
                        </a:rPr>
                        <a:t>Likely</a:t>
                      </a:r>
                    </a:p>
                  </a:txBody>
                  <a:tcPr marL="109066" marR="109066" marT="64004" marB="64004" anchor="ctr" horzOverflow="overflow">
                    <a:lnL w="12700" cap="flat" cmpd="sng" algn="ctr">
                      <a:solidFill>
                        <a:srgbClr val="2222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0152">
                <a:tc>
                  <a:txBody>
                    <a:bodyPr/>
                    <a:lstStyle/>
                    <a:p>
                      <a:pPr marL="9525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Calibri"/>
                          <a:sym typeface="Helvetica Light" charset="0"/>
                        </a:rPr>
                        <a:t>Disruption to project timeline due to poor/ inappropriate engagement with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Calibri"/>
                          <a:sym typeface="Helvetica Light" charset="0"/>
                        </a:rPr>
                        <a:t>members/ senior managers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charset="0"/>
                        <a:cs typeface="Calibri"/>
                        <a:sym typeface="Helvetica Light" charset="0"/>
                      </a:endParaRPr>
                    </a:p>
                  </a:txBody>
                  <a:tcPr marL="109066" marR="109066" marT="64004" marB="64004" anchor="ctr" horzOverflow="overflow">
                    <a:lnL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Calibri"/>
                          <a:sym typeface="Helvetica Light" charset="0"/>
                        </a:rPr>
                        <a:t>Highly likely</a:t>
                      </a:r>
                    </a:p>
                  </a:txBody>
                  <a:tcPr marL="109066" marR="109066" marT="64004" marB="64004" anchor="ctr" horzOverflow="overflow">
                    <a:lnL w="12700" cap="flat" cmpd="sng" algn="ctr">
                      <a:solidFill>
                        <a:srgbClr val="2222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6706">
                <a:tc>
                  <a:txBody>
                    <a:bodyPr/>
                    <a:lstStyle/>
                    <a:p>
                      <a:pPr marL="9525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Calibri"/>
                          <a:sym typeface="Helvetica Light" charset="0"/>
                        </a:rPr>
                        <a:t>Not having the procedures, processes and systems in place for implementation and collection</a:t>
                      </a:r>
                    </a:p>
                  </a:txBody>
                  <a:tcPr marL="109066" marR="109066" marT="64004" marB="64004" anchor="ctr" horzOverflow="overflow">
                    <a:lnL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Calibri"/>
                          <a:sym typeface="Helvetica Light" charset="0"/>
                        </a:rPr>
                        <a:t>Highly likely</a:t>
                      </a:r>
                    </a:p>
                  </a:txBody>
                  <a:tcPr marL="109066" marR="109066" marT="64004" marB="64004" anchor="ctr" horzOverflow="overflow">
                    <a:lnL w="12700" cap="flat" cmpd="sng" algn="ctr">
                      <a:solidFill>
                        <a:srgbClr val="2222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F2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9232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536104"/>
            <a:ext cx="11521440" cy="1600200"/>
          </a:xfrm>
        </p:spPr>
        <p:txBody>
          <a:bodyPr/>
          <a:lstStyle/>
          <a:p>
            <a:r>
              <a:rPr lang="en-GB" sz="4400" dirty="0"/>
              <a:t>Five key points on successful CIL project delivery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160" y="2712368"/>
            <a:ext cx="11910530" cy="5904656"/>
          </a:xfrm>
        </p:spPr>
        <p:txBody>
          <a:bodyPr/>
          <a:lstStyle/>
          <a:p>
            <a:pPr marL="687326" indent="-687326">
              <a:lnSpc>
                <a:spcPct val="150000"/>
              </a:lnSpc>
              <a:buFont typeface="+mj-lt"/>
              <a:buAutoNum type="arabicPeriod"/>
            </a:pPr>
            <a:r>
              <a:rPr lang="en-GB" sz="3200" dirty="0"/>
              <a:t>CIL is a good news story; sell the project to make life </a:t>
            </a:r>
            <a:r>
              <a:rPr lang="en-GB" sz="3200" dirty="0" smtClean="0"/>
              <a:t>easier.</a:t>
            </a:r>
            <a:endParaRPr lang="en-GB" sz="3200" dirty="0"/>
          </a:p>
          <a:p>
            <a:pPr marL="687326" indent="-687326">
              <a:lnSpc>
                <a:spcPct val="150000"/>
              </a:lnSpc>
              <a:buFont typeface="+mj-lt"/>
              <a:buAutoNum type="arabicPeriod"/>
            </a:pPr>
            <a:r>
              <a:rPr lang="en-GB" sz="3200" dirty="0" smtClean="0"/>
              <a:t>Proper </a:t>
            </a:r>
            <a:r>
              <a:rPr lang="en-GB" sz="3200" dirty="0"/>
              <a:t>planning prevents </a:t>
            </a:r>
            <a:r>
              <a:rPr lang="en-GB" sz="3200" dirty="0" smtClean="0"/>
              <a:t>poor performance.</a:t>
            </a:r>
            <a:endParaRPr lang="en-GB" sz="3200" dirty="0"/>
          </a:p>
          <a:p>
            <a:pPr marL="687326" indent="-687326">
              <a:lnSpc>
                <a:spcPct val="150000"/>
              </a:lnSpc>
              <a:buFont typeface="+mj-lt"/>
              <a:buAutoNum type="arabicPeriod"/>
            </a:pPr>
            <a:r>
              <a:rPr lang="en-GB" sz="3200" dirty="0"/>
              <a:t>Resource it properly with the correct </a:t>
            </a:r>
            <a:r>
              <a:rPr lang="en-GB" sz="3200" dirty="0" smtClean="0"/>
              <a:t>expertise.</a:t>
            </a:r>
            <a:endParaRPr lang="en-GB" sz="3200" dirty="0"/>
          </a:p>
          <a:p>
            <a:pPr marL="687326" indent="-687326">
              <a:lnSpc>
                <a:spcPct val="150000"/>
              </a:lnSpc>
              <a:buFont typeface="+mj-lt"/>
              <a:buAutoNum type="arabicPeriod"/>
            </a:pPr>
            <a:r>
              <a:rPr lang="en-GB" sz="3200" dirty="0"/>
              <a:t>Know the regulations and guidance; there are no </a:t>
            </a:r>
            <a:r>
              <a:rPr lang="en-GB" sz="3200" dirty="0" smtClean="0"/>
              <a:t>shortcuts.</a:t>
            </a:r>
            <a:endParaRPr lang="en-GB" sz="3200" dirty="0"/>
          </a:p>
          <a:p>
            <a:pPr marL="687326" indent="-687326">
              <a:lnSpc>
                <a:spcPct val="150000"/>
              </a:lnSpc>
              <a:buFont typeface="+mj-lt"/>
              <a:buAutoNum type="arabicPeriod"/>
            </a:pPr>
            <a:r>
              <a:rPr lang="en-GB" sz="3200" dirty="0"/>
              <a:t>Keep it simple and </a:t>
            </a:r>
            <a:r>
              <a:rPr lang="en-GB" sz="3200" dirty="0" smtClean="0"/>
              <a:t>contained.</a:t>
            </a:r>
            <a:endParaRPr lang="en-GB" sz="3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9040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3288432"/>
            <a:ext cx="12801600" cy="2217846"/>
          </a:xfrm>
          <a:prstGeom prst="rect">
            <a:avLst/>
          </a:prstGeom>
          <a:solidFill>
            <a:srgbClr val="C5F260"/>
          </a:solidFill>
          <a:ln>
            <a:noFill/>
          </a:ln>
          <a:effectLst/>
          <a:extLst/>
        </p:spPr>
        <p:txBody>
          <a:bodyPr vert="horz" wrap="square" lIns="122191" tIns="61096" rIns="122191" bIns="61096" numCol="1" rtlCol="0" anchor="ctr" anchorCtr="0" compatLnSpc="1">
            <a:prstTxWarp prst="textNoShape">
              <a:avLst/>
            </a:prstTxWarp>
          </a:bodyPr>
          <a:lstStyle/>
          <a:p>
            <a:pPr defTabSz="1221913"/>
            <a:endParaRPr lang="en-GB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3597255"/>
            <a:ext cx="12801599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2191" tIns="61096" rIns="122191" bIns="61096" anchor="ctr"/>
          <a:lstStyle>
            <a:lvl1pPr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 eaLnBrk="1" hangingPunct="1">
              <a:buSzPct val="100000"/>
            </a:pPr>
            <a:r>
              <a:rPr lang="en-GB" sz="5400" dirty="0">
                <a:solidFill>
                  <a:srgbClr val="669900"/>
                </a:solidFill>
              </a:rPr>
              <a:t>Infrastructure Planning</a:t>
            </a:r>
          </a:p>
        </p:txBody>
      </p:sp>
    </p:spTree>
    <p:extLst>
      <p:ext uri="{BB962C8B-B14F-4D97-AF65-F5344CB8AC3E}">
        <p14:creationId xmlns:p14="http://schemas.microsoft.com/office/powerpoint/2010/main" val="2793315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536104"/>
            <a:ext cx="11521440" cy="1600200"/>
          </a:xfrm>
        </p:spPr>
        <p:txBody>
          <a:bodyPr/>
          <a:lstStyle/>
          <a:p>
            <a:r>
              <a:rPr lang="en-GB" sz="4400" dirty="0" smtClean="0"/>
              <a:t>What have we learnt so far?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160" y="2712368"/>
            <a:ext cx="11910530" cy="5904656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3200" dirty="0" smtClean="0"/>
              <a:t>Still relatively minor component of examinations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3200" dirty="0" smtClean="0"/>
              <a:t>All councils have an infrastructure funding gap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3200" dirty="0" smtClean="0"/>
              <a:t>Greater emphasis on CIL </a:t>
            </a:r>
            <a:r>
              <a:rPr lang="en-GB" sz="3200" dirty="0" err="1" smtClean="0"/>
              <a:t>vs</a:t>
            </a:r>
            <a:r>
              <a:rPr lang="en-GB" sz="3200" dirty="0" smtClean="0"/>
              <a:t> S106 and ‘double dipping’</a:t>
            </a:r>
          </a:p>
          <a:p>
            <a:pPr marL="687326" indent="-687326">
              <a:lnSpc>
                <a:spcPct val="150000"/>
              </a:lnSpc>
              <a:buFont typeface="+mj-lt"/>
              <a:buAutoNum type="arabicPeriod"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106333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1290960"/>
          </a:xfrm>
        </p:spPr>
        <p:txBody>
          <a:bodyPr/>
          <a:lstStyle/>
          <a:p>
            <a:r>
              <a:rPr lang="en-GB" sz="4400" dirty="0"/>
              <a:t>Infrastructure Funding Gap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966" y="2150704"/>
            <a:ext cx="5645834" cy="423407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sz="2800" dirty="0"/>
              <a:t>t</a:t>
            </a:r>
            <a:r>
              <a:rPr lang="en-GB" sz="2800" dirty="0" smtClean="0"/>
              <a:t>otal </a:t>
            </a:r>
            <a:r>
              <a:rPr lang="en-GB" sz="2800" dirty="0"/>
              <a:t>cost of infrastructure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f</a:t>
            </a:r>
            <a:r>
              <a:rPr lang="en-GB" sz="2800" dirty="0" smtClean="0"/>
              <a:t>unding </a:t>
            </a:r>
            <a:r>
              <a:rPr lang="en-GB" sz="2800" dirty="0"/>
              <a:t>from other sources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a</a:t>
            </a:r>
            <a:r>
              <a:rPr lang="en-GB" sz="2800" dirty="0" smtClean="0"/>
              <a:t>ggregate </a:t>
            </a:r>
            <a:r>
              <a:rPr lang="en-GB" sz="2800" dirty="0"/>
              <a:t>funding gap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p</a:t>
            </a:r>
            <a:r>
              <a:rPr lang="en-GB" sz="2800" dirty="0" smtClean="0"/>
              <a:t>rojected </a:t>
            </a:r>
            <a:r>
              <a:rPr lang="en-GB" sz="2800" dirty="0"/>
              <a:t>CIL Income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r</a:t>
            </a:r>
            <a:r>
              <a:rPr lang="en-GB" sz="2800" dirty="0" smtClean="0"/>
              <a:t>esidual </a:t>
            </a:r>
            <a:r>
              <a:rPr lang="en-GB" sz="2800" dirty="0"/>
              <a:t>funding gap</a:t>
            </a:r>
          </a:p>
          <a:p>
            <a:endParaRPr lang="en-GB" dirty="0"/>
          </a:p>
        </p:txBody>
      </p:sp>
      <p:cxnSp>
        <p:nvCxnSpPr>
          <p:cNvPr id="4" name="Straight Arrow Connector 3"/>
          <p:cNvCxnSpPr>
            <a:endCxn id="9" idx="0"/>
          </p:cNvCxnSpPr>
          <p:nvPr/>
        </p:nvCxnSpPr>
        <p:spPr>
          <a:xfrm flipH="1">
            <a:off x="8792156" y="2340293"/>
            <a:ext cx="26671" cy="3455987"/>
          </a:xfrm>
          <a:prstGeom prst="straightConnector1">
            <a:avLst/>
          </a:prstGeom>
          <a:ln w="25400">
            <a:solidFill>
              <a:srgbClr val="92D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0686996" y="5088632"/>
            <a:ext cx="1690468" cy="1046715"/>
          </a:xfrm>
          <a:prstGeom prst="rect">
            <a:avLst/>
          </a:prstGeom>
          <a:noFill/>
        </p:spPr>
        <p:txBody>
          <a:bodyPr lIns="122191" tIns="61096" rIns="122191" bIns="61096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Projected CIL Income/ CIL Target</a:t>
            </a:r>
          </a:p>
        </p:txBody>
      </p:sp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6322104" y="2340293"/>
            <a:ext cx="0" cy="5216207"/>
          </a:xfrm>
          <a:prstGeom prst="line">
            <a:avLst/>
          </a:prstGeom>
          <a:noFill/>
          <a:ln w="25400">
            <a:solidFill>
              <a:srgbClr val="92D05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519051" y="2340293"/>
            <a:ext cx="869852" cy="5216207"/>
          </a:xfrm>
          <a:prstGeom prst="rect">
            <a:avLst/>
          </a:prstGeom>
          <a:solidFill>
            <a:srgbClr val="92D050"/>
          </a:solidFill>
          <a:ln>
            <a:solidFill>
              <a:srgbClr val="669900"/>
            </a:solidFill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lIns="122191" tIns="61096" rIns="122191" bIns="61096" anchor="ctr"/>
          <a:lstStyle/>
          <a:p>
            <a:pPr algn="ctr">
              <a:defRPr/>
            </a:pPr>
            <a:endParaRPr lang="en-US" sz="5300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357230" y="5796280"/>
            <a:ext cx="869852" cy="1760220"/>
          </a:xfrm>
          <a:prstGeom prst="rect">
            <a:avLst/>
          </a:prstGeom>
          <a:solidFill>
            <a:srgbClr val="CCFF66"/>
          </a:solidFill>
          <a:ln>
            <a:solidFill>
              <a:srgbClr val="669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0" tIns="61096" rIns="0" bIns="61096"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</a:rPr>
              <a:t>Other </a:t>
            </a:r>
          </a:p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</a:rPr>
              <a:t>sources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24736" y="7740384"/>
            <a:ext cx="2204247" cy="738938"/>
          </a:xfrm>
          <a:prstGeom prst="rect">
            <a:avLst/>
          </a:prstGeom>
          <a:noFill/>
        </p:spPr>
        <p:txBody>
          <a:bodyPr wrap="square" lIns="122191" tIns="61096" rIns="122191" bIns="61096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Total Cost of Infrastructure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28983" y="7740383"/>
            <a:ext cx="1575582" cy="431162"/>
          </a:xfrm>
          <a:prstGeom prst="rect">
            <a:avLst/>
          </a:prstGeom>
          <a:noFill/>
        </p:spPr>
        <p:txBody>
          <a:bodyPr lIns="122191" tIns="61096" rIns="122191" bIns="61096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Funding</a:t>
            </a:r>
          </a:p>
        </p:txBody>
      </p:sp>
      <p:cxnSp>
        <p:nvCxnSpPr>
          <p:cNvPr id="12" name="Straight Connector 11"/>
          <p:cNvCxnSpPr>
            <a:cxnSpLocks noChangeShapeType="1"/>
          </p:cNvCxnSpPr>
          <p:nvPr/>
        </p:nvCxnSpPr>
        <p:spPr bwMode="auto">
          <a:xfrm flipH="1">
            <a:off x="6322103" y="2340293"/>
            <a:ext cx="4250788" cy="0"/>
          </a:xfrm>
          <a:prstGeom prst="line">
            <a:avLst/>
          </a:prstGeom>
          <a:noFill/>
          <a:ln w="25400">
            <a:solidFill>
              <a:srgbClr val="92D050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9703039" y="5796280"/>
            <a:ext cx="869852" cy="1760220"/>
          </a:xfrm>
          <a:prstGeom prst="rect">
            <a:avLst/>
          </a:prstGeom>
          <a:solidFill>
            <a:srgbClr val="669900">
              <a:alpha val="59999"/>
            </a:srgbClr>
          </a:solidFill>
          <a:ln>
            <a:solidFill>
              <a:srgbClr val="669900"/>
            </a:solidFill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lIns="0" tIns="61096" rIns="0" bIns="61096" anchor="ctr"/>
          <a:lstStyle/>
          <a:p>
            <a:pPr algn="ctr">
              <a:defRPr/>
            </a:pPr>
            <a:endParaRPr lang="en-US" sz="1900" dirty="0">
              <a:solidFill>
                <a:schemeClr val="lt1"/>
              </a:solidFill>
              <a:latin typeface="+mn-lt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0140017" y="2340293"/>
            <a:ext cx="0" cy="2904807"/>
          </a:xfrm>
          <a:prstGeom prst="straightConnector1">
            <a:avLst/>
          </a:prstGeom>
          <a:ln w="25400">
            <a:solidFill>
              <a:srgbClr val="92D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9705091" y="5245100"/>
            <a:ext cx="869852" cy="533400"/>
          </a:xfrm>
          <a:prstGeom prst="rect">
            <a:avLst/>
          </a:prstGeom>
          <a:solidFill>
            <a:srgbClr val="CCFF66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lIns="122191" tIns="61096" rIns="122191" bIns="61096" anchor="ctr"/>
          <a:lstStyle/>
          <a:p>
            <a:pPr algn="ctr">
              <a:defRPr/>
            </a:pPr>
            <a:endParaRPr lang="en-US" sz="5300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001200" y="3520441"/>
            <a:ext cx="1690468" cy="1046715"/>
          </a:xfrm>
          <a:prstGeom prst="rect">
            <a:avLst/>
          </a:prstGeom>
          <a:noFill/>
        </p:spPr>
        <p:txBody>
          <a:bodyPr lIns="122191" tIns="61096" rIns="122191" bIns="61096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Residual Funding Gap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00889" y="3544928"/>
            <a:ext cx="1520191" cy="1046715"/>
          </a:xfrm>
          <a:prstGeom prst="rect">
            <a:avLst/>
          </a:prstGeom>
          <a:noFill/>
        </p:spPr>
        <p:txBody>
          <a:bodyPr wrap="square" lIns="122191" tIns="61096" rIns="122191" bIns="61096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Aggregate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Funding Gap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378896" y="7740383"/>
            <a:ext cx="1575582" cy="431162"/>
          </a:xfrm>
          <a:prstGeom prst="rect">
            <a:avLst/>
          </a:prstGeom>
          <a:noFill/>
        </p:spPr>
        <p:txBody>
          <a:bodyPr lIns="122191" tIns="61096" rIns="122191" bIns="61096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Funding</a:t>
            </a:r>
          </a:p>
        </p:txBody>
      </p: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 flipH="1">
            <a:off x="6322104" y="7556500"/>
            <a:ext cx="5563772" cy="0"/>
          </a:xfrm>
          <a:prstGeom prst="line">
            <a:avLst/>
          </a:prstGeom>
          <a:noFill/>
          <a:ln w="25400">
            <a:solidFill>
              <a:srgbClr val="92D05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2013882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1290960"/>
          </a:xfrm>
        </p:spPr>
        <p:txBody>
          <a:bodyPr/>
          <a:lstStyle/>
          <a:p>
            <a:r>
              <a:rPr lang="en-GB" sz="4400" dirty="0" smtClean="0"/>
              <a:t>Golden thread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966" y="2150704"/>
            <a:ext cx="5645834" cy="495415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sz="2800" dirty="0" smtClean="0"/>
              <a:t>Drawn from infrastructure evidence that underpins the plan</a:t>
            </a:r>
            <a:endParaRPr lang="en-GB" sz="2800" dirty="0"/>
          </a:p>
          <a:p>
            <a:pPr>
              <a:lnSpc>
                <a:spcPct val="150000"/>
              </a:lnSpc>
            </a:pPr>
            <a:r>
              <a:rPr lang="en-GB" sz="2800" dirty="0" smtClean="0"/>
              <a:t>Total cost of infrastructure for projects that are potential candidates for CIL funding</a:t>
            </a:r>
            <a:endParaRPr lang="en-GB" sz="2800" dirty="0"/>
          </a:p>
          <a:p>
            <a:pPr>
              <a:lnSpc>
                <a:spcPct val="150000"/>
              </a:lnSpc>
            </a:pPr>
            <a:r>
              <a:rPr lang="en-GB" sz="2800" dirty="0" smtClean="0"/>
              <a:t>Regulation 123 list</a:t>
            </a:r>
          </a:p>
          <a:p>
            <a:pPr>
              <a:lnSpc>
                <a:spcPct val="150000"/>
              </a:lnSpc>
            </a:pPr>
            <a:r>
              <a:rPr lang="en-GB" sz="2800" dirty="0" smtClean="0"/>
              <a:t>Need to understand approach to S106 and S278 </a:t>
            </a:r>
            <a:endParaRPr lang="en-GB" sz="2800" dirty="0"/>
          </a:p>
        </p:txBody>
      </p:sp>
      <p:graphicFrame>
        <p:nvGraphicFramePr>
          <p:cNvPr id="19" name="Diagram 18"/>
          <p:cNvGraphicFramePr/>
          <p:nvPr>
            <p:extLst>
              <p:ext uri="{D42A27DB-BD31-4B8C-83A1-F6EECF244321}">
                <p14:modId xmlns:p14="http://schemas.microsoft.com/office/powerpoint/2010/main" val="3979294252"/>
              </p:ext>
            </p:extLst>
          </p:nvPr>
        </p:nvGraphicFramePr>
        <p:xfrm>
          <a:off x="6472808" y="1704256"/>
          <a:ext cx="4855008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21" name="Straight Connector 20"/>
          <p:cNvCxnSpPr/>
          <p:nvPr/>
        </p:nvCxnSpPr>
        <p:spPr>
          <a:xfrm>
            <a:off x="8705056" y="5376664"/>
            <a:ext cx="431026" cy="0"/>
          </a:xfrm>
          <a:prstGeom prst="line">
            <a:avLst/>
          </a:prstGeom>
          <a:ln>
            <a:solidFill>
              <a:srgbClr val="FF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74359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1089337"/>
          </a:xfrm>
        </p:spPr>
        <p:txBody>
          <a:bodyPr/>
          <a:lstStyle/>
          <a:p>
            <a:r>
              <a:rPr lang="en-GB" sz="4400" dirty="0" smtClean="0"/>
              <a:t>Waltham Forest Case </a:t>
            </a:r>
            <a:r>
              <a:rPr lang="en-GB" sz="4400" dirty="0"/>
              <a:t>Study 2 (1)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966" y="1992288"/>
            <a:ext cx="11521440" cy="6912768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1800"/>
              </a:spcAft>
              <a:buNone/>
            </a:pPr>
            <a:r>
              <a:rPr lang="en-GB" sz="3200" b="1" dirty="0"/>
              <a:t>Context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/>
              <a:t>Adopted Core Strategy in 2012</a:t>
            </a:r>
            <a:endParaRPr lang="en-GB" sz="32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/>
              <a:t>CS supported by SIP produced 2009 </a:t>
            </a:r>
            <a:endParaRPr lang="en-GB" sz="32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/>
              <a:t>PDCS consultation based on SIP</a:t>
            </a:r>
            <a:endParaRPr lang="en-GB" sz="32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/>
              <a:t>Council commissioned update to support DCS consultation</a:t>
            </a:r>
            <a:endParaRPr lang="en-GB" sz="3200" dirty="0"/>
          </a:p>
          <a:p>
            <a:pPr marL="0" indent="0">
              <a:spcBef>
                <a:spcPts val="1800"/>
              </a:spcBef>
              <a:spcAft>
                <a:spcPts val="1800"/>
              </a:spcAft>
              <a:buNone/>
            </a:pPr>
            <a:r>
              <a:rPr lang="en-GB" sz="3200" b="1" dirty="0" smtClean="0"/>
              <a:t>Considerations</a:t>
            </a:r>
            <a:endParaRPr lang="en-GB" sz="3200" b="1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/>
              <a:t>Should additional infrastructure planning be undertaken for CIL?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/>
              <a:t>How to align plan making process to </a:t>
            </a:r>
            <a:r>
              <a:rPr lang="en-GB" sz="3200" dirty="0" smtClean="0"/>
              <a:t>delivery?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0302597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1391771"/>
          </a:xfrm>
        </p:spPr>
        <p:txBody>
          <a:bodyPr/>
          <a:lstStyle/>
          <a:p>
            <a:r>
              <a:rPr lang="en-GB" sz="4400" dirty="0" smtClean="0"/>
              <a:t>Waltham Forest </a:t>
            </a:r>
            <a:r>
              <a:rPr lang="en-GB" sz="4400" dirty="0"/>
              <a:t>Case Study 2 (2)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966" y="1992288"/>
            <a:ext cx="11521440" cy="6584341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1800"/>
              </a:spcAft>
              <a:buNone/>
            </a:pPr>
            <a:r>
              <a:rPr lang="en-GB" sz="3200" b="1" dirty="0"/>
              <a:t>Approach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/>
              <a:t>a</a:t>
            </a:r>
            <a:r>
              <a:rPr lang="en-GB" sz="3200" dirty="0" smtClean="0"/>
              <a:t>dditional </a:t>
            </a:r>
            <a:r>
              <a:rPr lang="en-GB" sz="3200" dirty="0"/>
              <a:t>infrastructure planning undertaken in </a:t>
            </a:r>
            <a:r>
              <a:rPr lang="en-GB" sz="3200" dirty="0" smtClean="0"/>
              <a:t>2013 </a:t>
            </a:r>
            <a:r>
              <a:rPr lang="en-GB" sz="3200" dirty="0"/>
              <a:t>to align IDP to spending priorities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/>
              <a:t>work </a:t>
            </a:r>
            <a:r>
              <a:rPr lang="en-GB" sz="3200" dirty="0"/>
              <a:t>undertaken during a </a:t>
            </a:r>
            <a:r>
              <a:rPr lang="en-GB" sz="3200" dirty="0" smtClean="0"/>
              <a:t>12-</a:t>
            </a:r>
            <a:r>
              <a:rPr lang="en-GB" sz="3200" dirty="0"/>
              <a:t>week intense period.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/>
              <a:t>u</a:t>
            </a:r>
            <a:r>
              <a:rPr lang="en-GB" sz="3200" dirty="0" smtClean="0"/>
              <a:t>pdate to viability </a:t>
            </a:r>
            <a:r>
              <a:rPr lang="en-GB" sz="3200" dirty="0"/>
              <a:t>work undertaken concurrently </a:t>
            </a:r>
          </a:p>
          <a:p>
            <a:pPr marL="0" indent="0">
              <a:spcBef>
                <a:spcPts val="1800"/>
              </a:spcBef>
              <a:spcAft>
                <a:spcPts val="1800"/>
              </a:spcAft>
              <a:buNone/>
            </a:pPr>
            <a:r>
              <a:rPr lang="en-GB" sz="3200" b="1" dirty="0"/>
              <a:t>Outcomes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/>
              <a:t>Updated IDP that can inform capital programme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/>
              <a:t>Successful </a:t>
            </a:r>
            <a:r>
              <a:rPr lang="en-GB" sz="3200" dirty="0"/>
              <a:t>CIL examination </a:t>
            </a:r>
            <a:r>
              <a:rPr lang="en-GB" sz="3200" dirty="0" smtClean="0"/>
              <a:t>in spring 2014.</a:t>
            </a:r>
            <a:endParaRPr lang="en-GB" sz="3200" dirty="0"/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0947920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4-07-02 at 10.45.02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"/>
          <a:stretch/>
        </p:blipFill>
        <p:spPr>
          <a:xfrm>
            <a:off x="-29475" y="2303426"/>
            <a:ext cx="12587151" cy="5450717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Approach by Councils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8909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3288432"/>
            <a:ext cx="12801600" cy="2217846"/>
          </a:xfrm>
          <a:prstGeom prst="rect">
            <a:avLst/>
          </a:prstGeom>
          <a:solidFill>
            <a:srgbClr val="C5F260"/>
          </a:solidFill>
          <a:ln>
            <a:noFill/>
          </a:ln>
          <a:effectLst/>
          <a:extLst/>
        </p:spPr>
        <p:txBody>
          <a:bodyPr vert="horz" wrap="square" lIns="122191" tIns="61096" rIns="122191" bIns="61096" numCol="1" rtlCol="0" anchor="ctr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3597255"/>
            <a:ext cx="12801599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2191" tIns="61096" rIns="122191" bIns="61096" anchor="ctr"/>
          <a:lstStyle>
            <a:lvl1pPr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 eaLnBrk="1" hangingPunct="1">
              <a:buSzPct val="100000"/>
            </a:pPr>
            <a:r>
              <a:rPr lang="en-GB" sz="5400" dirty="0">
                <a:solidFill>
                  <a:srgbClr val="669900"/>
                </a:solidFill>
              </a:rPr>
              <a:t>Project planning for CIL</a:t>
            </a:r>
          </a:p>
        </p:txBody>
      </p:sp>
    </p:spTree>
    <p:extLst>
      <p:ext uri="{BB962C8B-B14F-4D97-AF65-F5344CB8AC3E}">
        <p14:creationId xmlns:p14="http://schemas.microsoft.com/office/powerpoint/2010/main" val="346930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Approach by Councils</a:t>
            </a:r>
            <a:endParaRPr lang="en-GB" dirty="0"/>
          </a:p>
        </p:txBody>
      </p:sp>
      <p:pic>
        <p:nvPicPr>
          <p:cNvPr id="5" name="Picture 4" descr="Screen Shot 2014-07-02 at 10.45.02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" t="422" r="-1" b="80307"/>
          <a:stretch/>
        </p:blipFill>
        <p:spPr>
          <a:xfrm>
            <a:off x="136104" y="2161583"/>
            <a:ext cx="12515143" cy="1054841"/>
          </a:xfrm>
          <a:prstGeom prst="rect">
            <a:avLst/>
          </a:prstGeom>
        </p:spPr>
      </p:pic>
      <p:pic>
        <p:nvPicPr>
          <p:cNvPr id="2" name="Picture 1" descr="Screen Shot 2014-07-02 at 10.46.47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7"/>
          <a:stretch/>
        </p:blipFill>
        <p:spPr>
          <a:xfrm>
            <a:off x="136104" y="3432447"/>
            <a:ext cx="12385376" cy="410799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1576264" y="7176864"/>
            <a:ext cx="1512168" cy="10801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4048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Approach by Councils</a:t>
            </a:r>
            <a:endParaRPr lang="en-GB" dirty="0"/>
          </a:p>
        </p:txBody>
      </p:sp>
      <p:pic>
        <p:nvPicPr>
          <p:cNvPr id="7" name="Picture 6" descr="Screen Shot 2014-07-02 at 10.45.02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" t="422" b="80307"/>
          <a:stretch/>
        </p:blipFill>
        <p:spPr>
          <a:xfrm>
            <a:off x="150670" y="2208312"/>
            <a:ext cx="12514826" cy="1054841"/>
          </a:xfrm>
          <a:prstGeom prst="rect">
            <a:avLst/>
          </a:prstGeom>
        </p:spPr>
      </p:pic>
      <p:pic>
        <p:nvPicPr>
          <p:cNvPr id="2" name="Picture 1" descr="Screen Shot 2014-07-02 at 10.47.00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6"/>
          <a:stretch/>
        </p:blipFill>
        <p:spPr>
          <a:xfrm>
            <a:off x="150670" y="3336824"/>
            <a:ext cx="12559024" cy="4488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3902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Approach by Councils</a:t>
            </a:r>
            <a:endParaRPr lang="en-GB" dirty="0"/>
          </a:p>
        </p:txBody>
      </p:sp>
      <p:pic>
        <p:nvPicPr>
          <p:cNvPr id="7" name="Picture 6" descr="Screen Shot 2014-07-02 at 10.45.02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" b="80307"/>
          <a:stretch/>
        </p:blipFill>
        <p:spPr>
          <a:xfrm>
            <a:off x="-29475" y="2303426"/>
            <a:ext cx="12587151" cy="1054841"/>
          </a:xfrm>
          <a:prstGeom prst="rect">
            <a:avLst/>
          </a:prstGeom>
        </p:spPr>
      </p:pic>
      <p:pic>
        <p:nvPicPr>
          <p:cNvPr id="2" name="Picture 1" descr="Screen Shot 2014-07-02 at 10.47.12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8" y="3576464"/>
            <a:ext cx="12439100" cy="424847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 bwMode="auto">
          <a:xfrm>
            <a:off x="10865296" y="3432448"/>
            <a:ext cx="1512168" cy="10801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432248" y="6960840"/>
            <a:ext cx="1512168" cy="10801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2915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1319763"/>
          </a:xfrm>
        </p:spPr>
        <p:txBody>
          <a:bodyPr/>
          <a:lstStyle/>
          <a:p>
            <a:r>
              <a:rPr lang="en-GB" sz="4400" dirty="0"/>
              <a:t>Feedback </a:t>
            </a:r>
            <a:r>
              <a:rPr lang="en-GB" sz="4400" dirty="0" smtClean="0"/>
              <a:t>from examinations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966" y="1992288"/>
            <a:ext cx="11521440" cy="6584341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3200" dirty="0" smtClean="0"/>
              <a:t>Relatively </a:t>
            </a:r>
            <a:r>
              <a:rPr lang="en-GB" sz="3200" dirty="0"/>
              <a:t>minor part of CIL examinations to </a:t>
            </a:r>
            <a:r>
              <a:rPr lang="en-GB" sz="3200" dirty="0" smtClean="0"/>
              <a:t>date (2-3 paragraphs in the examiners report)</a:t>
            </a:r>
            <a:endParaRPr lang="en-GB" sz="3200" dirty="0"/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3200" dirty="0"/>
              <a:t>Most authorities undertook additional bespoke infrastructure planning for CIL.</a:t>
            </a:r>
          </a:p>
          <a:p>
            <a:endParaRPr lang="en-GB" sz="2700" dirty="0"/>
          </a:p>
        </p:txBody>
      </p:sp>
    </p:spTree>
    <p:extLst>
      <p:ext uri="{BB962C8B-B14F-4D97-AF65-F5344CB8AC3E}">
        <p14:creationId xmlns:p14="http://schemas.microsoft.com/office/powerpoint/2010/main" val="31553085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1175747"/>
          </a:xfrm>
        </p:spPr>
        <p:txBody>
          <a:bodyPr/>
          <a:lstStyle/>
          <a:p>
            <a:r>
              <a:rPr lang="en-GB" sz="4400" dirty="0"/>
              <a:t>Infrastructure Evidence -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966" y="1848272"/>
            <a:ext cx="11521440" cy="6783153"/>
          </a:xfrm>
        </p:spPr>
        <p:txBody>
          <a:bodyPr/>
          <a:lstStyle/>
          <a:p>
            <a:pPr marL="475188" indent="-475188" defTabSz="1338589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en-GB" altLang="en-US" sz="2800" dirty="0" smtClean="0">
                <a:ea typeface="ＭＳ Ｐゴシック" pitchFamily="34" charset="-128"/>
              </a:rPr>
              <a:t>Have you </a:t>
            </a:r>
            <a:r>
              <a:rPr lang="en-GB" sz="2800" dirty="0" smtClean="0"/>
              <a:t>identified </a:t>
            </a:r>
            <a:r>
              <a:rPr lang="en-GB" sz="2800" dirty="0"/>
              <a:t>the total cost of infrastructure they wish to fund wholly or partly through the </a:t>
            </a:r>
            <a:r>
              <a:rPr lang="en-GB" sz="2800" dirty="0" smtClean="0"/>
              <a:t>levy? </a:t>
            </a:r>
            <a:r>
              <a:rPr lang="en-GB" altLang="en-US" sz="2800" dirty="0">
                <a:ea typeface="ＭＳ Ｐゴシック" pitchFamily="34" charset="-128"/>
              </a:rPr>
              <a:t>(para.2:2:2:1) </a:t>
            </a:r>
            <a:endParaRPr lang="en-GB" sz="2800" dirty="0"/>
          </a:p>
          <a:p>
            <a:pPr marL="475188" indent="-475188" defTabSz="1338589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en-GB" altLang="en-US" sz="2800" dirty="0" smtClean="0">
                <a:ea typeface="ＭＳ Ｐゴシック" pitchFamily="34" charset="-128"/>
              </a:rPr>
              <a:t>In </a:t>
            </a:r>
            <a:r>
              <a:rPr lang="en-GB" altLang="en-US" sz="2800" dirty="0">
                <a:ea typeface="ＭＳ Ｐゴシック" pitchFamily="34" charset="-128"/>
              </a:rPr>
              <a:t>identifying your CIL target, have you considered what additional infrastructure is needed in your area to support development and what other funding sources are available? (para.2:2:2:1) </a:t>
            </a:r>
          </a:p>
          <a:p>
            <a:pPr marL="475188" indent="-475188" defTabSz="1338589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en-GB" altLang="en-US" sz="2800" dirty="0" smtClean="0">
                <a:ea typeface="ＭＳ Ｐゴシック" pitchFamily="34" charset="-128"/>
              </a:rPr>
              <a:t>Is </a:t>
            </a:r>
            <a:r>
              <a:rPr lang="en-GB" altLang="en-US" sz="2800" dirty="0">
                <a:ea typeface="ＭＳ Ｐゴシック" pitchFamily="34" charset="-128"/>
              </a:rPr>
              <a:t>your information on infrastructure need directly related to the infrastructure assessment that underpins your plan (para</a:t>
            </a:r>
            <a:r>
              <a:rPr lang="en-GB" altLang="en-US" sz="2800" dirty="0" smtClean="0">
                <a:ea typeface="ＭＳ Ｐゴシック" pitchFamily="34" charset="-128"/>
              </a:rPr>
              <a:t>.2:2:2:1)</a:t>
            </a:r>
            <a:r>
              <a:rPr lang="en-GB" altLang="en-US" sz="2800" dirty="0">
                <a:ea typeface="ＭＳ Ｐゴシック" pitchFamily="34" charset="-128"/>
              </a:rPr>
              <a:t>? </a:t>
            </a:r>
          </a:p>
          <a:p>
            <a:endParaRPr lang="en-GB" sz="2700" dirty="0"/>
          </a:p>
        </p:txBody>
      </p:sp>
    </p:spTree>
    <p:extLst>
      <p:ext uri="{BB962C8B-B14F-4D97-AF65-F5344CB8AC3E}">
        <p14:creationId xmlns:p14="http://schemas.microsoft.com/office/powerpoint/2010/main" val="196241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62820" name="Picture 6" descr="pas_contact_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7782"/>
            <a:ext cx="12801600" cy="9581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784570" y="3720480"/>
            <a:ext cx="11519389" cy="3225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2191" tIns="61096" rIns="122191" bIns="61096" anchor="ctr"/>
          <a:lstStyle>
            <a:lvl1pPr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 eaLnBrk="1" hangingPunct="1">
              <a:buSzPct val="100000"/>
            </a:pPr>
            <a:r>
              <a:rPr lang="en-GB" sz="5400" dirty="0" smtClean="0">
                <a:solidFill>
                  <a:srgbClr val="669900"/>
                </a:solidFill>
              </a:rPr>
              <a:t>Questions</a:t>
            </a:r>
          </a:p>
          <a:p>
            <a:pPr algn="ctr" eaLnBrk="1" hangingPunct="1">
              <a:buSzPct val="100000"/>
            </a:pPr>
            <a:endParaRPr lang="en-GB" dirty="0" smtClean="0">
              <a:solidFill>
                <a:srgbClr val="669900"/>
              </a:solidFill>
            </a:endParaRPr>
          </a:p>
          <a:p>
            <a:pPr algn="ctr" eaLnBrk="1" hangingPunct="1">
              <a:buSzPct val="100000"/>
            </a:pPr>
            <a:r>
              <a:rPr lang="en-GB" dirty="0">
                <a:solidFill>
                  <a:srgbClr val="669900"/>
                </a:solidFill>
              </a:rPr>
              <a:t>www.CILknowledge.com</a:t>
            </a:r>
          </a:p>
          <a:p>
            <a:pPr algn="ctr" eaLnBrk="1" hangingPunct="1">
              <a:buSzPct val="100000"/>
            </a:pPr>
            <a:r>
              <a:rPr lang="en-GB" sz="5300" dirty="0">
                <a:solidFill>
                  <a:srgbClr val="669900"/>
                </a:solidFill>
              </a:rPr>
              <a:t> </a:t>
            </a:r>
            <a:endParaRPr lang="en-GB" sz="3700" dirty="0">
              <a:solidFill>
                <a:srgbClr val="669900"/>
              </a:solidFill>
            </a:endParaRPr>
          </a:p>
        </p:txBody>
      </p:sp>
      <p:pic>
        <p:nvPicPr>
          <p:cNvPr id="7" name="Picture 2" descr="D:\WORK\7. The Growth Agenda\Cilknowledge Final Logo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35" b="5851"/>
          <a:stretch/>
        </p:blipFill>
        <p:spPr bwMode="auto">
          <a:xfrm>
            <a:off x="713276" y="434732"/>
            <a:ext cx="3815316" cy="1980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Evgenia\Dropbox\MARKETING\LOGOS\OUR LOGOS\Growth Agenda LOGOS\LOGO WEBSITE BLUE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01" t="50000"/>
          <a:stretch/>
        </p:blipFill>
        <p:spPr bwMode="auto">
          <a:xfrm>
            <a:off x="4770911" y="1046383"/>
            <a:ext cx="4510209" cy="964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60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536104"/>
            <a:ext cx="11521440" cy="1600200"/>
          </a:xfrm>
        </p:spPr>
        <p:txBody>
          <a:bodyPr/>
          <a:lstStyle/>
          <a:p>
            <a:r>
              <a:rPr lang="en-GB" sz="4400" dirty="0" smtClean="0"/>
              <a:t>What have we learnt so far?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160" y="2712368"/>
            <a:ext cx="11910530" cy="5904656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3200" dirty="0" smtClean="0"/>
              <a:t>You need a senior project sponsor and project manager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3200" dirty="0" smtClean="0"/>
              <a:t>You need to sell the benefits of CIL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3200" dirty="0" smtClean="0"/>
              <a:t>Keep focused; a CIL examination remains a relatively narrow affair</a:t>
            </a:r>
          </a:p>
          <a:p>
            <a:pPr marL="687326" indent="-687326">
              <a:lnSpc>
                <a:spcPct val="150000"/>
              </a:lnSpc>
              <a:buFont typeface="+mj-lt"/>
              <a:buAutoNum type="arabicPeriod"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133268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629320"/>
            <a:ext cx="11521440" cy="1290960"/>
          </a:xfrm>
        </p:spPr>
        <p:txBody>
          <a:bodyPr/>
          <a:lstStyle/>
          <a:p>
            <a:r>
              <a:rPr lang="en-GB" sz="4400" dirty="0"/>
              <a:t>Setting the objectives, scope and deliverables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641463"/>
              </p:ext>
            </p:extLst>
          </p:nvPr>
        </p:nvGraphicFramePr>
        <p:xfrm>
          <a:off x="4743348" y="1977886"/>
          <a:ext cx="8264463" cy="6855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 bwMode="auto">
          <a:xfrm>
            <a:off x="754966" y="2280320"/>
            <a:ext cx="4715269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2191" tIns="61096" rIns="122191" bIns="61096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669900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669900"/>
                </a:solidFill>
                <a:latin typeface="Arial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669900"/>
                </a:solidFill>
                <a:latin typeface="Arial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669900"/>
                </a:solidFill>
                <a:latin typeface="Arial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669900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669900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669900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669900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669900"/>
                </a:solidFill>
                <a:latin typeface="Arial" pitchFamily="34" charset="0"/>
              </a:defRPr>
            </a:lvl9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altLang="en-US" sz="3600" b="0" dirty="0">
                <a:solidFill>
                  <a:schemeClr val="tx1"/>
                </a:solidFill>
                <a:latin typeface="+mn-lt"/>
              </a:rPr>
              <a:t>objectives, scope and deliverables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altLang="en-US" sz="3600" b="0" dirty="0">
                <a:solidFill>
                  <a:schemeClr val="tx1"/>
                </a:solidFill>
                <a:latin typeface="+mn-lt"/>
              </a:rPr>
              <a:t>team and resources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altLang="en-US" sz="3600" b="0" dirty="0">
                <a:solidFill>
                  <a:schemeClr val="tx1"/>
                </a:solidFill>
                <a:latin typeface="+mn-lt"/>
              </a:rPr>
              <a:t>timeline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altLang="en-US" sz="3600" b="0" dirty="0">
                <a:solidFill>
                  <a:schemeClr val="tx1"/>
                </a:solidFill>
                <a:latin typeface="+mn-lt"/>
              </a:rPr>
              <a:t>budget.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altLang="en-US" sz="3600" b="0" dirty="0">
              <a:solidFill>
                <a:schemeClr val="tx1"/>
              </a:solidFill>
              <a:latin typeface="+mn-lt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altLang="en-US" sz="3600" b="0" dirty="0">
                <a:solidFill>
                  <a:schemeClr val="tx1"/>
                </a:solidFill>
                <a:latin typeface="+mn-lt"/>
              </a:rPr>
              <a:t>What comes first?</a:t>
            </a:r>
          </a:p>
        </p:txBody>
      </p:sp>
    </p:spTree>
    <p:extLst>
      <p:ext uri="{BB962C8B-B14F-4D97-AF65-F5344CB8AC3E}">
        <p14:creationId xmlns:p14="http://schemas.microsoft.com/office/powerpoint/2010/main" val="2468365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887715"/>
          </a:xfrm>
        </p:spPr>
        <p:txBody>
          <a:bodyPr/>
          <a:lstStyle/>
          <a:p>
            <a:r>
              <a:rPr lang="en-GB" sz="4400" dirty="0"/>
              <a:t>Selling CIL</a:t>
            </a:r>
          </a:p>
        </p:txBody>
      </p:sp>
      <p:sp>
        <p:nvSpPr>
          <p:cNvPr id="4" name="Rectangle 46"/>
          <p:cNvSpPr>
            <a:spLocks noChangeArrowheads="1"/>
          </p:cNvSpPr>
          <p:nvPr/>
        </p:nvSpPr>
        <p:spPr bwMode="auto">
          <a:xfrm>
            <a:off x="910467" y="2424336"/>
            <a:ext cx="2683412" cy="1091248"/>
          </a:xfrm>
          <a:prstGeom prst="rect">
            <a:avLst/>
          </a:prstGeom>
          <a:solidFill>
            <a:srgbClr val="669900"/>
          </a:solidFill>
          <a:ln>
            <a:noFill/>
          </a:ln>
        </p:spPr>
        <p:txBody>
          <a:bodyPr lIns="48107" tIns="0" rIns="48107" bIns="0" anchor="ctr" anchorCtr="1"/>
          <a:lstStyle>
            <a:lvl1pPr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chemeClr val="bg1"/>
                </a:solidFill>
                <a:latin typeface="+mn-lt"/>
              </a:rPr>
              <a:t>Members</a:t>
            </a:r>
            <a:r>
              <a:rPr lang="en-US" altLang="en-US" sz="2100" dirty="0">
                <a:solidFill>
                  <a:schemeClr val="bg1"/>
                </a:solidFill>
                <a:latin typeface="+mn-lt"/>
              </a:rPr>
              <a:t> and executives</a:t>
            </a:r>
          </a:p>
        </p:txBody>
      </p:sp>
      <p:sp>
        <p:nvSpPr>
          <p:cNvPr id="5" name="Rectangle 48"/>
          <p:cNvSpPr>
            <a:spLocks noChangeArrowheads="1"/>
          </p:cNvSpPr>
          <p:nvPr/>
        </p:nvSpPr>
        <p:spPr bwMode="auto">
          <a:xfrm>
            <a:off x="910467" y="3586704"/>
            <a:ext cx="2683412" cy="9956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48107" tIns="0" rIns="48107" bIns="0" anchor="ctr"/>
          <a:lstStyle/>
          <a:p>
            <a:pPr algn="ctr" defTabSz="574894">
              <a:defRPr/>
            </a:pPr>
            <a:r>
              <a:rPr lang="en-US" sz="1900" b="0" dirty="0">
                <a:solidFill>
                  <a:schemeClr val="tx1"/>
                </a:solidFill>
                <a:latin typeface="+mn-lt"/>
                <a:ea typeface="ＭＳ Ｐゴシック" charset="0"/>
                <a:cs typeface="Calibri"/>
              </a:rPr>
              <a:t>Regulations and timing</a:t>
            </a:r>
          </a:p>
        </p:txBody>
      </p:sp>
      <p:sp>
        <p:nvSpPr>
          <p:cNvPr id="6" name="Rectangle 46"/>
          <p:cNvSpPr>
            <a:spLocks noChangeArrowheads="1"/>
          </p:cNvSpPr>
          <p:nvPr/>
        </p:nvSpPr>
        <p:spPr bwMode="auto">
          <a:xfrm>
            <a:off x="3799033" y="2424336"/>
            <a:ext cx="2650588" cy="1091248"/>
          </a:xfrm>
          <a:prstGeom prst="rect">
            <a:avLst/>
          </a:prstGeom>
          <a:solidFill>
            <a:srgbClr val="669900"/>
          </a:solidFill>
          <a:ln>
            <a:noFill/>
          </a:ln>
        </p:spPr>
        <p:txBody>
          <a:bodyPr lIns="48107" tIns="0" rIns="48107" bIns="0" anchor="ctr" anchorCtr="1"/>
          <a:lstStyle>
            <a:lvl1pPr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altLang="en-US" sz="2100" dirty="0">
                <a:solidFill>
                  <a:schemeClr val="bg1"/>
                </a:solidFill>
                <a:latin typeface="+mn-lt"/>
              </a:rPr>
              <a:t>Fellow officers </a:t>
            </a:r>
          </a:p>
        </p:txBody>
      </p:sp>
      <p:sp>
        <p:nvSpPr>
          <p:cNvPr id="7" name="Rectangle 48"/>
          <p:cNvSpPr>
            <a:spLocks noChangeArrowheads="1"/>
          </p:cNvSpPr>
          <p:nvPr/>
        </p:nvSpPr>
        <p:spPr bwMode="auto">
          <a:xfrm>
            <a:off x="3799033" y="3586704"/>
            <a:ext cx="2650588" cy="9956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48107" tIns="0" rIns="48107" bIns="0" anchor="ctr"/>
          <a:lstStyle/>
          <a:p>
            <a:pPr algn="ctr" defTabSz="574894">
              <a:defRPr/>
            </a:pPr>
            <a:r>
              <a:rPr lang="en-US" sz="1900" b="0" dirty="0">
                <a:solidFill>
                  <a:schemeClr val="tx1"/>
                </a:solidFill>
                <a:latin typeface="+mn-lt"/>
                <a:ea typeface="ＭＳ Ｐゴシック" charset="0"/>
                <a:cs typeface="Calibri"/>
              </a:rPr>
              <a:t>Regulations and timing</a:t>
            </a:r>
          </a:p>
        </p:txBody>
      </p:sp>
      <p:sp>
        <p:nvSpPr>
          <p:cNvPr id="8" name="Rectangle 46"/>
          <p:cNvSpPr>
            <a:spLocks noChangeArrowheads="1"/>
          </p:cNvSpPr>
          <p:nvPr/>
        </p:nvSpPr>
        <p:spPr bwMode="auto">
          <a:xfrm>
            <a:off x="6667084" y="2424336"/>
            <a:ext cx="2667000" cy="1091248"/>
          </a:xfrm>
          <a:prstGeom prst="rect">
            <a:avLst/>
          </a:prstGeom>
          <a:solidFill>
            <a:srgbClr val="669900"/>
          </a:solidFill>
          <a:ln>
            <a:noFill/>
          </a:ln>
        </p:spPr>
        <p:txBody>
          <a:bodyPr lIns="48107" tIns="0" rIns="48107" bIns="0" anchor="ctr" anchorCtr="1"/>
          <a:lstStyle>
            <a:lvl1pPr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2100" dirty="0">
                <a:solidFill>
                  <a:schemeClr val="bg1"/>
                </a:solidFill>
                <a:latin typeface="+mn-lt"/>
              </a:rPr>
              <a:t>Development market</a:t>
            </a:r>
          </a:p>
        </p:txBody>
      </p:sp>
      <p:sp>
        <p:nvSpPr>
          <p:cNvPr id="9" name="Rectangle 48"/>
          <p:cNvSpPr>
            <a:spLocks noChangeArrowheads="1"/>
          </p:cNvSpPr>
          <p:nvPr/>
        </p:nvSpPr>
        <p:spPr bwMode="auto">
          <a:xfrm>
            <a:off x="6667084" y="3586704"/>
            <a:ext cx="2667000" cy="9956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48107" tIns="0" rIns="48107" bIns="0" anchor="ctr"/>
          <a:lstStyle/>
          <a:p>
            <a:pPr algn="ctr" defTabSz="574894">
              <a:defRPr/>
            </a:pPr>
            <a:r>
              <a:rPr lang="en-US" sz="1900" b="0" dirty="0">
                <a:solidFill>
                  <a:schemeClr val="tx1"/>
                </a:solidFill>
                <a:latin typeface="+mn-lt"/>
                <a:ea typeface="ＭＳ Ｐゴシック" charset="0"/>
                <a:cs typeface="Calibri"/>
              </a:rPr>
              <a:t>Regulations and timing</a:t>
            </a:r>
          </a:p>
        </p:txBody>
      </p:sp>
      <p:sp>
        <p:nvSpPr>
          <p:cNvPr id="10" name="Rectangle 48"/>
          <p:cNvSpPr>
            <a:spLocks noChangeArrowheads="1"/>
          </p:cNvSpPr>
          <p:nvPr/>
        </p:nvSpPr>
        <p:spPr bwMode="auto">
          <a:xfrm>
            <a:off x="910467" y="4675729"/>
            <a:ext cx="2683412" cy="9956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48107" tIns="0" rIns="48107" bIns="0" anchor="ctr"/>
          <a:lstStyle/>
          <a:p>
            <a:pPr algn="ctr" defTabSz="574894">
              <a:defRPr/>
            </a:pPr>
            <a:r>
              <a:rPr lang="en-US" sz="1800" b="0" dirty="0">
                <a:solidFill>
                  <a:schemeClr val="tx1"/>
                </a:solidFill>
                <a:latin typeface="+mn-lt"/>
                <a:ea typeface="ＭＳ Ｐゴシック" charset="0"/>
                <a:cs typeface="Calibri"/>
              </a:rPr>
              <a:t>Likely increase in income</a:t>
            </a:r>
          </a:p>
        </p:txBody>
      </p:sp>
      <p:sp>
        <p:nvSpPr>
          <p:cNvPr id="11" name="Rectangle 48"/>
          <p:cNvSpPr>
            <a:spLocks noChangeArrowheads="1"/>
          </p:cNvSpPr>
          <p:nvPr/>
        </p:nvSpPr>
        <p:spPr bwMode="auto">
          <a:xfrm>
            <a:off x="3799033" y="4675729"/>
            <a:ext cx="2650588" cy="995680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lIns="48107" tIns="0" rIns="48107" bIns="0" anchor="ctr"/>
          <a:lstStyle/>
          <a:p>
            <a:pPr algn="ctr" defTabSz="574894">
              <a:defRPr/>
            </a:pPr>
            <a:r>
              <a:rPr lang="en-US" sz="1800" b="0" dirty="0">
                <a:solidFill>
                  <a:schemeClr val="tx1"/>
                </a:solidFill>
                <a:latin typeface="+mn-lt"/>
                <a:ea typeface="ＭＳ Ｐゴシック" charset="0"/>
                <a:cs typeface="Calibri"/>
              </a:rPr>
              <a:t>Support to strategic planning approach</a:t>
            </a:r>
          </a:p>
        </p:txBody>
      </p:sp>
      <p:sp>
        <p:nvSpPr>
          <p:cNvPr id="12" name="Rectangle 48"/>
          <p:cNvSpPr>
            <a:spLocks noChangeArrowheads="1"/>
          </p:cNvSpPr>
          <p:nvPr/>
        </p:nvSpPr>
        <p:spPr bwMode="auto">
          <a:xfrm>
            <a:off x="6667084" y="4675729"/>
            <a:ext cx="2667000" cy="9956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48107" tIns="0" rIns="48107" bIns="0" anchor="ctr"/>
          <a:lstStyle/>
          <a:p>
            <a:pPr algn="ctr" defTabSz="574894">
              <a:defRPr/>
            </a:pPr>
            <a:r>
              <a:rPr lang="en-US" sz="1800" b="0" dirty="0">
                <a:solidFill>
                  <a:schemeClr val="tx1"/>
                </a:solidFill>
                <a:latin typeface="+mn-lt"/>
                <a:ea typeface="ＭＳ Ｐゴシック" charset="0"/>
                <a:cs typeface="Calibri"/>
              </a:rPr>
              <a:t>Strategic infrastructure investment to support development</a:t>
            </a:r>
          </a:p>
        </p:txBody>
      </p:sp>
      <p:sp>
        <p:nvSpPr>
          <p:cNvPr id="13" name="Rectangle 48"/>
          <p:cNvSpPr>
            <a:spLocks noChangeArrowheads="1"/>
          </p:cNvSpPr>
          <p:nvPr/>
        </p:nvSpPr>
        <p:spPr bwMode="auto">
          <a:xfrm>
            <a:off x="910467" y="5766975"/>
            <a:ext cx="2683412" cy="9956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48107" tIns="0" rIns="48107" bIns="0" anchor="ctr"/>
          <a:lstStyle/>
          <a:p>
            <a:pPr algn="ctr" defTabSz="574894">
              <a:defRPr/>
            </a:pPr>
            <a:r>
              <a:rPr lang="en-US" sz="1800" b="0" dirty="0">
                <a:solidFill>
                  <a:schemeClr val="tx1"/>
                </a:solidFill>
                <a:latin typeface="+mn-lt"/>
                <a:ea typeface="ＭＳ Ｐゴシック" charset="0"/>
                <a:cs typeface="Calibri"/>
              </a:rPr>
              <a:t>Powerful tool to support growth</a:t>
            </a:r>
          </a:p>
        </p:txBody>
      </p:sp>
      <p:sp>
        <p:nvSpPr>
          <p:cNvPr id="14" name="Rectangle 48"/>
          <p:cNvSpPr>
            <a:spLocks noChangeArrowheads="1"/>
          </p:cNvSpPr>
          <p:nvPr/>
        </p:nvSpPr>
        <p:spPr bwMode="auto">
          <a:xfrm>
            <a:off x="3799033" y="5766975"/>
            <a:ext cx="2650588" cy="9956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48107" tIns="0" rIns="48107" bIns="0" anchor="ctr"/>
          <a:lstStyle/>
          <a:p>
            <a:pPr algn="ctr" defTabSz="574894">
              <a:defRPr/>
            </a:pPr>
            <a:r>
              <a:rPr lang="en-US" sz="1800" b="0" dirty="0">
                <a:solidFill>
                  <a:schemeClr val="tx1"/>
                </a:solidFill>
                <a:latin typeface="+mn-lt"/>
                <a:ea typeface="ＭＳ Ｐゴシック" charset="0"/>
                <a:cs typeface="Calibri"/>
              </a:rPr>
              <a:t>Easier to administer</a:t>
            </a:r>
          </a:p>
        </p:txBody>
      </p:sp>
      <p:sp>
        <p:nvSpPr>
          <p:cNvPr id="15" name="Rectangle 48"/>
          <p:cNvSpPr>
            <a:spLocks noChangeArrowheads="1"/>
          </p:cNvSpPr>
          <p:nvPr/>
        </p:nvSpPr>
        <p:spPr bwMode="auto">
          <a:xfrm>
            <a:off x="6667084" y="5766975"/>
            <a:ext cx="2667000" cy="9956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48107" tIns="0" rIns="48107" bIns="0" anchor="ctr"/>
          <a:lstStyle/>
          <a:p>
            <a:pPr algn="ctr" defTabSz="574894">
              <a:defRPr/>
            </a:pPr>
            <a:r>
              <a:rPr lang="en-US" sz="1800" b="0" dirty="0">
                <a:solidFill>
                  <a:schemeClr val="tx1"/>
                </a:solidFill>
                <a:latin typeface="+mn-lt"/>
                <a:ea typeface="ＭＳ Ｐゴシック" charset="0"/>
                <a:cs typeface="Calibri"/>
              </a:rPr>
              <a:t>Transparent, upfront cost</a:t>
            </a:r>
          </a:p>
        </p:txBody>
      </p:sp>
      <p:sp>
        <p:nvSpPr>
          <p:cNvPr id="16" name="Rectangle 46"/>
          <p:cNvSpPr>
            <a:spLocks noChangeArrowheads="1"/>
          </p:cNvSpPr>
          <p:nvPr/>
        </p:nvSpPr>
        <p:spPr bwMode="auto">
          <a:xfrm>
            <a:off x="9514619" y="2424336"/>
            <a:ext cx="2667000" cy="1091248"/>
          </a:xfrm>
          <a:prstGeom prst="rect">
            <a:avLst/>
          </a:prstGeom>
          <a:solidFill>
            <a:srgbClr val="669900"/>
          </a:solidFill>
          <a:ln>
            <a:noFill/>
          </a:ln>
        </p:spPr>
        <p:txBody>
          <a:bodyPr lIns="48107" tIns="0" rIns="48107" bIns="0" anchor="ctr" anchorCtr="1"/>
          <a:lstStyle>
            <a:lvl1pPr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2100" dirty="0">
                <a:solidFill>
                  <a:schemeClr val="bg1"/>
                </a:solidFill>
                <a:latin typeface="+mn-lt"/>
              </a:rPr>
              <a:t>Community</a:t>
            </a:r>
          </a:p>
        </p:txBody>
      </p:sp>
      <p:sp>
        <p:nvSpPr>
          <p:cNvPr id="17" name="Rectangle 48"/>
          <p:cNvSpPr>
            <a:spLocks noChangeArrowheads="1"/>
          </p:cNvSpPr>
          <p:nvPr/>
        </p:nvSpPr>
        <p:spPr bwMode="auto">
          <a:xfrm>
            <a:off x="9514619" y="3586704"/>
            <a:ext cx="2667000" cy="9956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48107" tIns="0" rIns="48107" bIns="0" anchor="ctr"/>
          <a:lstStyle/>
          <a:p>
            <a:pPr algn="ctr" defTabSz="574894">
              <a:defRPr/>
            </a:pPr>
            <a:r>
              <a:rPr lang="en-US" sz="1800" b="0" dirty="0">
                <a:solidFill>
                  <a:schemeClr val="tx1"/>
                </a:solidFill>
                <a:latin typeface="+mn-lt"/>
                <a:ea typeface="ＭＳ Ｐゴシック" charset="0"/>
                <a:cs typeface="Calibri"/>
              </a:rPr>
              <a:t>Regulations and timing</a:t>
            </a:r>
          </a:p>
        </p:txBody>
      </p:sp>
      <p:sp>
        <p:nvSpPr>
          <p:cNvPr id="18" name="Rectangle 48"/>
          <p:cNvSpPr>
            <a:spLocks noChangeArrowheads="1"/>
          </p:cNvSpPr>
          <p:nvPr/>
        </p:nvSpPr>
        <p:spPr bwMode="auto">
          <a:xfrm>
            <a:off x="9514619" y="4675729"/>
            <a:ext cx="2667000" cy="9956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48107" tIns="0" rIns="48107" bIns="0" anchor="ctr"/>
          <a:lstStyle/>
          <a:p>
            <a:pPr algn="ctr" defTabSz="574894">
              <a:defRPr/>
            </a:pPr>
            <a:r>
              <a:rPr lang="en-US" sz="1800" b="0" dirty="0">
                <a:solidFill>
                  <a:schemeClr val="tx1"/>
                </a:solidFill>
                <a:latin typeface="+mn-lt"/>
                <a:ea typeface="ＭＳ Ｐゴシック" charset="0"/>
                <a:cs typeface="Calibri"/>
              </a:rPr>
              <a:t>Community projects and reinvestment</a:t>
            </a:r>
          </a:p>
        </p:txBody>
      </p:sp>
      <p:sp>
        <p:nvSpPr>
          <p:cNvPr id="19" name="Rectangle 48"/>
          <p:cNvSpPr>
            <a:spLocks noChangeArrowheads="1"/>
          </p:cNvSpPr>
          <p:nvPr/>
        </p:nvSpPr>
        <p:spPr bwMode="auto">
          <a:xfrm>
            <a:off x="9514619" y="5766975"/>
            <a:ext cx="2667000" cy="9956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48107" tIns="0" rIns="48107" bIns="0" anchor="ctr"/>
          <a:lstStyle/>
          <a:p>
            <a:pPr algn="ctr" defTabSz="574894">
              <a:defRPr/>
            </a:pPr>
            <a:r>
              <a:rPr lang="en-US" sz="1800" b="0" dirty="0">
                <a:solidFill>
                  <a:schemeClr val="tx1"/>
                </a:solidFill>
                <a:latin typeface="+mn-lt"/>
                <a:ea typeface="ＭＳ Ｐゴシック" charset="0"/>
                <a:cs typeface="Calibri"/>
              </a:rPr>
              <a:t>Greater involvement in priority setting</a:t>
            </a:r>
          </a:p>
        </p:txBody>
      </p:sp>
      <p:sp>
        <p:nvSpPr>
          <p:cNvPr id="20" name="Rectangle 48"/>
          <p:cNvSpPr>
            <a:spLocks noChangeArrowheads="1"/>
          </p:cNvSpPr>
          <p:nvPr/>
        </p:nvSpPr>
        <p:spPr bwMode="auto">
          <a:xfrm>
            <a:off x="924279" y="3586704"/>
            <a:ext cx="2683412" cy="9956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48107" tIns="0" rIns="48107" bIns="0" anchor="ctr"/>
          <a:lstStyle/>
          <a:p>
            <a:pPr algn="ctr" defTabSz="574894">
              <a:defRPr/>
            </a:pPr>
            <a:r>
              <a:rPr lang="en-US" sz="1800" b="0" dirty="0">
                <a:solidFill>
                  <a:schemeClr val="tx1"/>
                </a:solidFill>
                <a:latin typeface="+mn-lt"/>
                <a:ea typeface="ＭＳ Ｐゴシック" charset="0"/>
                <a:cs typeface="Calibri"/>
              </a:rPr>
              <a:t>Regulations and timing</a:t>
            </a: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3812845" y="3586704"/>
            <a:ext cx="2650588" cy="9956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48107" tIns="0" rIns="48107" bIns="0" anchor="ctr"/>
          <a:lstStyle/>
          <a:p>
            <a:pPr algn="ctr" defTabSz="574894">
              <a:defRPr/>
            </a:pPr>
            <a:r>
              <a:rPr lang="en-US" sz="1800" b="0" dirty="0">
                <a:solidFill>
                  <a:schemeClr val="tx1"/>
                </a:solidFill>
                <a:latin typeface="+mn-lt"/>
                <a:ea typeface="ＭＳ Ｐゴシック" charset="0"/>
                <a:cs typeface="Calibri"/>
              </a:rPr>
              <a:t>Regulations and timing</a:t>
            </a:r>
          </a:p>
        </p:txBody>
      </p:sp>
      <p:sp>
        <p:nvSpPr>
          <p:cNvPr id="22" name="Rectangle 48"/>
          <p:cNvSpPr>
            <a:spLocks noChangeArrowheads="1"/>
          </p:cNvSpPr>
          <p:nvPr/>
        </p:nvSpPr>
        <p:spPr bwMode="auto">
          <a:xfrm>
            <a:off x="6680896" y="3586704"/>
            <a:ext cx="2667000" cy="9956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48107" tIns="0" rIns="48107" bIns="0" anchor="ctr"/>
          <a:lstStyle/>
          <a:p>
            <a:pPr algn="ctr" defTabSz="574894">
              <a:defRPr/>
            </a:pPr>
            <a:r>
              <a:rPr lang="en-US" sz="1800" b="0" dirty="0">
                <a:solidFill>
                  <a:schemeClr val="tx1"/>
                </a:solidFill>
                <a:latin typeface="+mn-lt"/>
                <a:ea typeface="ＭＳ Ｐゴシック" charset="0"/>
                <a:cs typeface="Calibri"/>
              </a:rPr>
              <a:t>Regulations and timing</a:t>
            </a:r>
          </a:p>
        </p:txBody>
      </p:sp>
    </p:spTree>
    <p:extLst>
      <p:ext uri="{BB962C8B-B14F-4D97-AF65-F5344CB8AC3E}">
        <p14:creationId xmlns:p14="http://schemas.microsoft.com/office/powerpoint/2010/main" val="163365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5"/>
            <a:ext cx="11521440" cy="1190148"/>
          </a:xfrm>
        </p:spPr>
        <p:txBody>
          <a:bodyPr/>
          <a:lstStyle/>
          <a:p>
            <a:r>
              <a:rPr lang="en-GB" sz="4400" dirty="0"/>
              <a:t>CIL Project Team and Resources</a:t>
            </a:r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2983109633"/>
              </p:ext>
            </p:extLst>
          </p:nvPr>
        </p:nvGraphicFramePr>
        <p:xfrm>
          <a:off x="1181676" y="1483983"/>
          <a:ext cx="9796884" cy="7349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Rounded Rectangle 14"/>
          <p:cNvSpPr/>
          <p:nvPr/>
        </p:nvSpPr>
        <p:spPr bwMode="auto">
          <a:xfrm>
            <a:off x="938962" y="5159255"/>
            <a:ext cx="10300775" cy="3531552"/>
          </a:xfrm>
          <a:prstGeom prst="roundRect">
            <a:avLst/>
          </a:prstGeom>
          <a:noFill/>
          <a:ln w="12700" cap="flat" cmpd="sng" algn="ctr">
            <a:solidFill>
              <a:schemeClr val="bg1">
                <a:lumMod val="50000"/>
              </a:schemeClr>
            </a:solidFill>
            <a:prstDash val="dash"/>
            <a:miter lim="0"/>
            <a:headEnd type="none" w="med" len="med"/>
            <a:tailEnd type="none" w="med" len="med"/>
          </a:ln>
          <a:effectLst/>
        </p:spPr>
        <p:txBody>
          <a:bodyPr lIns="122191" tIns="61096" rIns="122191" bIns="61096"/>
          <a:lstStyle/>
          <a:p>
            <a:pPr defTabSz="574894">
              <a:defRPr/>
            </a:pPr>
            <a:endParaRPr lang="en-US" dirty="0">
              <a:latin typeface="Arial" charset="0"/>
              <a:ea typeface="+mn-ea"/>
            </a:endParaRPr>
          </a:p>
        </p:txBody>
      </p:sp>
      <p:sp>
        <p:nvSpPr>
          <p:cNvPr id="16" name="TextBox 53"/>
          <p:cNvSpPr txBox="1">
            <a:spLocks noChangeArrowheads="1"/>
          </p:cNvSpPr>
          <p:nvPr/>
        </p:nvSpPr>
        <p:spPr bwMode="auto">
          <a:xfrm>
            <a:off x="7287739" y="5376664"/>
            <a:ext cx="3858943" cy="98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2191" tIns="61096" rIns="122191" bIns="61096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chemeClr val="bg1">
                    <a:lumMod val="50000"/>
                  </a:schemeClr>
                </a:solidFill>
                <a:latin typeface="+mn-lt"/>
                <a:sym typeface="Helvetica Light" charset="0"/>
              </a:rPr>
              <a:t>Project structure and components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938962" y="1767720"/>
            <a:ext cx="10300775" cy="3295967"/>
          </a:xfrm>
          <a:prstGeom prst="roundRect">
            <a:avLst/>
          </a:prstGeom>
          <a:noFill/>
          <a:ln w="12700" cap="flat" cmpd="sng" algn="ctr">
            <a:solidFill>
              <a:schemeClr val="bg1">
                <a:lumMod val="50000"/>
              </a:schemeClr>
            </a:solidFill>
            <a:prstDash val="dash"/>
            <a:miter lim="0"/>
            <a:headEnd type="none" w="med" len="med"/>
            <a:tailEnd type="none" w="med" len="med"/>
          </a:ln>
          <a:effectLst/>
        </p:spPr>
        <p:txBody>
          <a:bodyPr lIns="122191" tIns="61096" rIns="122191" bIns="61096"/>
          <a:lstStyle/>
          <a:p>
            <a:pPr defTabSz="574894">
              <a:defRPr/>
            </a:pPr>
            <a:endParaRPr lang="en-US" dirty="0">
              <a:latin typeface="Arial" charset="0"/>
              <a:ea typeface="+mn-ea"/>
            </a:endParaRPr>
          </a:p>
        </p:txBody>
      </p:sp>
      <p:sp>
        <p:nvSpPr>
          <p:cNvPr id="18" name="TextBox 53"/>
          <p:cNvSpPr txBox="1">
            <a:spLocks noChangeArrowheads="1"/>
          </p:cNvSpPr>
          <p:nvPr/>
        </p:nvSpPr>
        <p:spPr bwMode="auto">
          <a:xfrm>
            <a:off x="6313993" y="3815440"/>
            <a:ext cx="3858944" cy="98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2191" tIns="61096" rIns="122191" bIns="61096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+mn-lt"/>
                <a:cs typeface="Calibri"/>
                <a:sym typeface="Helvetica Light" charset="0"/>
              </a:rPr>
              <a:t>Project direction and  assurance</a:t>
            </a:r>
          </a:p>
        </p:txBody>
      </p:sp>
    </p:spTree>
    <p:extLst>
      <p:ext uri="{BB962C8B-B14F-4D97-AF65-F5344CB8AC3E}">
        <p14:creationId xmlns:p14="http://schemas.microsoft.com/office/powerpoint/2010/main" val="310227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264097"/>
            <a:ext cx="11521440" cy="648072"/>
          </a:xfrm>
        </p:spPr>
        <p:txBody>
          <a:bodyPr/>
          <a:lstStyle/>
          <a:p>
            <a:r>
              <a:rPr lang="en-GB" sz="4400" dirty="0"/>
              <a:t>Model Programme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83011"/>
              </p:ext>
            </p:extLst>
          </p:nvPr>
        </p:nvGraphicFramePr>
        <p:xfrm>
          <a:off x="928192" y="1200200"/>
          <a:ext cx="11287896" cy="7557294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409486"/>
                <a:gridCol w="102318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  <a:gridCol w="204634"/>
              </a:tblGrid>
              <a:tr h="2688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  <a:r>
                        <a:rPr lang="en-US" sz="1500" b="1" i="0" u="none" strike="noStrike" dirty="0" smtClean="0">
                          <a:latin typeface="Arial"/>
                        </a:rPr>
                        <a:t>1</a:t>
                      </a:r>
                      <a:endParaRPr lang="en-US" sz="1500" b="1" i="0" u="none" strike="noStrike" dirty="0">
                        <a:latin typeface="Arial"/>
                      </a:endParaRP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500" b="1" i="0" u="none" strike="noStrike" dirty="0">
                        <a:latin typeface="Arial"/>
                      </a:endParaRP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latin typeface="Arial"/>
                        </a:rPr>
                        <a:t>2</a:t>
                      </a:r>
                      <a:endParaRPr lang="en-US" sz="1500" b="1" i="0" u="none" strike="noStrike" dirty="0">
                        <a:latin typeface="Arial"/>
                      </a:endParaRP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latin typeface="Arial"/>
                        </a:rPr>
                        <a:t>3</a:t>
                      </a:r>
                      <a:endParaRPr lang="en-US" sz="1500" b="1" i="0" u="none" strike="noStrike" dirty="0">
                        <a:latin typeface="Arial"/>
                      </a:endParaRP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latin typeface="Arial"/>
                        </a:rPr>
                        <a:t>4</a:t>
                      </a:r>
                      <a:endParaRPr lang="en-US" sz="1500" b="1" i="0" u="none" strike="noStrike" dirty="0">
                        <a:latin typeface="Arial"/>
                      </a:endParaRP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latin typeface="Arial"/>
                        </a:rPr>
                        <a:t>5</a:t>
                      </a:r>
                      <a:endParaRPr lang="en-US" sz="1500" b="1" i="0" u="none" strike="noStrike" dirty="0">
                        <a:latin typeface="Arial"/>
                      </a:endParaRP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latin typeface="Arial"/>
                        </a:rPr>
                        <a:t>6</a:t>
                      </a:r>
                      <a:endParaRPr lang="en-US" sz="1500" b="1" i="0" u="none" strike="noStrike" dirty="0">
                        <a:latin typeface="Arial"/>
                      </a:endParaRP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latin typeface="Arial"/>
                        </a:rPr>
                        <a:t>7</a:t>
                      </a:r>
                      <a:endParaRPr lang="en-US" sz="1500" b="1" i="0" u="none" strike="noStrike" dirty="0">
                        <a:latin typeface="Arial"/>
                      </a:endParaRP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latin typeface="Arial"/>
                        </a:rPr>
                        <a:t>8</a:t>
                      </a:r>
                      <a:endParaRPr lang="en-US" sz="1500" b="1" i="0" u="none" strike="noStrike" dirty="0">
                        <a:latin typeface="Arial"/>
                      </a:endParaRP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latin typeface="Arial"/>
                        </a:rPr>
                        <a:t>9</a:t>
                      </a:r>
                      <a:endParaRPr lang="en-US" sz="1500" b="1" i="0" u="none" strike="noStrike" dirty="0">
                        <a:latin typeface="Arial"/>
                      </a:endParaRP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146264">
                <a:tc>
                  <a:txBody>
                    <a:bodyPr/>
                    <a:lstStyle/>
                    <a:p>
                      <a:pPr marL="95250" indent="0" algn="l" fontAlgn="ctr"/>
                      <a:r>
                        <a:rPr lang="en-US" sz="2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Mobilisation</a:t>
                      </a:r>
                      <a:endParaRPr lang="en-US" sz="22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882" marR="9882" marT="115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6264">
                <a:tc>
                  <a:txBody>
                    <a:bodyPr/>
                    <a:lstStyle/>
                    <a:p>
                      <a:pPr marL="95250" indent="0" algn="l" fontAlgn="ctr"/>
                      <a:r>
                        <a:rPr lang="en-US" sz="22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Preparation of PDCS (min 6 weeks)</a:t>
                      </a:r>
                      <a:endParaRPr lang="en-US" sz="22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36000" marR="36000" marT="115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6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6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6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6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6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6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6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6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6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6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6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6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6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6264">
                <a:tc>
                  <a:txBody>
                    <a:bodyPr/>
                    <a:lstStyle/>
                    <a:p>
                      <a:pPr marL="95250" indent="0" algn="l" fontAlgn="ctr"/>
                      <a:r>
                        <a:rPr lang="en-US" sz="2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Consultation of PDCS</a:t>
                      </a:r>
                    </a:p>
                  </a:txBody>
                  <a:tcPr marL="9882" marR="9882" marT="115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6264">
                <a:tc>
                  <a:txBody>
                    <a:bodyPr/>
                    <a:lstStyle/>
                    <a:p>
                      <a:pPr marL="95250" indent="0" algn="l" fontAlgn="ctr"/>
                      <a:r>
                        <a:rPr lang="en-US" sz="22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Preparation of draft Charging Schedule</a:t>
                      </a:r>
                    </a:p>
                  </a:txBody>
                  <a:tcPr marL="9882" marR="9882" marT="115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DD4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DD4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DD4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DD4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DD4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DD4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DD4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DD4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DD4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1242">
                <a:tc>
                  <a:txBody>
                    <a:bodyPr/>
                    <a:lstStyle/>
                    <a:p>
                      <a:pPr marL="95250" indent="0" algn="l" fontAlgn="ctr"/>
                      <a:r>
                        <a:rPr lang="en-US" sz="2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Consultation on draft Charging Schedule and preparation for examination</a:t>
                      </a:r>
                    </a:p>
                  </a:txBody>
                  <a:tcPr marL="9882" marR="9882" marT="108000" marB="108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46264">
                <a:tc>
                  <a:txBody>
                    <a:bodyPr/>
                    <a:lstStyle/>
                    <a:p>
                      <a:pPr marL="95250" indent="0" algn="l" fontAlgn="ctr"/>
                      <a:r>
                        <a:rPr lang="en-US" sz="22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Submission to examiner</a:t>
                      </a:r>
                    </a:p>
                  </a:txBody>
                  <a:tcPr marL="9882" marR="9882" marT="115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F2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882" marR="9882" marT="11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138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264097"/>
            <a:ext cx="11521440" cy="792087"/>
          </a:xfrm>
        </p:spPr>
        <p:txBody>
          <a:bodyPr/>
          <a:lstStyle/>
          <a:p>
            <a:r>
              <a:rPr lang="en-GB" sz="4400" dirty="0"/>
              <a:t>Programme - Building blocks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104" y="1272207"/>
            <a:ext cx="9937104" cy="784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229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46"/>
          <p:cNvSpPr>
            <a:spLocks noChangeArrowheads="1"/>
          </p:cNvSpPr>
          <p:nvPr/>
        </p:nvSpPr>
        <p:spPr bwMode="auto">
          <a:xfrm>
            <a:off x="712168" y="2640360"/>
            <a:ext cx="2808312" cy="3384376"/>
          </a:xfrm>
          <a:prstGeom prst="rect">
            <a:avLst/>
          </a:prstGeom>
          <a:solidFill>
            <a:srgbClr val="9BBB59">
              <a:lumMod val="75000"/>
            </a:srgbClr>
          </a:solidFill>
          <a:ln>
            <a:noFill/>
          </a:ln>
        </p:spPr>
        <p:txBody>
          <a:bodyPr lIns="108000" tIns="108000" rIns="108000" bIns="108000" anchor="t" anchorCtr="0"/>
          <a:lstStyle/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ACTIONS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ＭＳ Ｐゴシック" charset="0"/>
              <a:cs typeface="Arial" panose="020B0604020202020204" pitchFamily="34" charset="0"/>
            </a:endParaRP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Collate 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infrastructure planning and cost evidence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Prepare funding schedule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Prepare development projections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Collate viability evidence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Prepare working hypothesis charging schedule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Assess evidence gaps 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Fill gaps 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Procure external support, if required.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ＭＳ Ｐゴシック" charset="0"/>
              <a:cs typeface="Arial" panose="020B0604020202020204" pitchFamily="34" charset="0"/>
            </a:endParaRP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ＭＳ Ｐゴシック" charset="0"/>
              <a:cs typeface="Arial" panose="020B0604020202020204" pitchFamily="34" charset="0"/>
            </a:endParaRPr>
          </a:p>
        </p:txBody>
      </p:sp>
      <p:sp>
        <p:nvSpPr>
          <p:cNvPr id="17" name="Rectangle 48"/>
          <p:cNvSpPr>
            <a:spLocks noChangeArrowheads="1"/>
          </p:cNvSpPr>
          <p:nvPr/>
        </p:nvSpPr>
        <p:spPr bwMode="auto">
          <a:xfrm>
            <a:off x="712168" y="6096744"/>
            <a:ext cx="2808312" cy="2870795"/>
          </a:xfrm>
          <a:prstGeom prst="rect">
            <a:avLst/>
          </a:prstGeom>
          <a:solidFill>
            <a:srgbClr val="8064A2">
              <a:lumMod val="75000"/>
            </a:srgbClr>
          </a:solidFill>
          <a:ln>
            <a:noFill/>
          </a:ln>
        </p:spPr>
        <p:txBody>
          <a:bodyPr lIns="108000" tIns="108000" rIns="108000" bIns="108000" anchor="t" anchorCtr="0"/>
          <a:lstStyle/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DELIVERABLES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ＭＳ Ｐゴシック" charset="0"/>
              <a:cs typeface="Arial" panose="020B0604020202020204" pitchFamily="34" charset="0"/>
            </a:endParaRP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Infrastructure 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and funding analysis that demonstrates a funding gap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Development projections by usage (and potentially by area)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Working hypothesis charging schedule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Estimate of CIL income with sensitivity analysis </a:t>
            </a:r>
          </a:p>
        </p:txBody>
      </p:sp>
      <p:sp>
        <p:nvSpPr>
          <p:cNvPr id="18" name="Rectangle 49"/>
          <p:cNvSpPr>
            <a:spLocks noChangeArrowheads="1"/>
          </p:cNvSpPr>
          <p:nvPr/>
        </p:nvSpPr>
        <p:spPr bwMode="auto">
          <a:xfrm>
            <a:off x="3664497" y="2640360"/>
            <a:ext cx="2808312" cy="3384376"/>
          </a:xfrm>
          <a:prstGeom prst="rect">
            <a:avLst/>
          </a:prstGeom>
          <a:solidFill>
            <a:srgbClr val="9BBB59">
              <a:lumMod val="75000"/>
            </a:srgbClr>
          </a:solidFill>
          <a:ln>
            <a:noFill/>
          </a:ln>
        </p:spPr>
        <p:txBody>
          <a:bodyPr lIns="108000" tIns="108000" rIns="108000" bIns="108000" anchor="t" anchorCtr="0"/>
          <a:lstStyle/>
          <a:p>
            <a:pPr defTabSz="430213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00" kern="0" dirty="0" smtClean="0">
                <a:solidFill>
                  <a:prstClr val="white"/>
                </a:solidFill>
                <a:ea typeface="ＭＳ Ｐゴシック" charset="0"/>
                <a:cs typeface="Arial" panose="020B0604020202020204" pitchFamily="34" charset="0"/>
              </a:rPr>
              <a:t>ACTIONS </a:t>
            </a:r>
            <a:endParaRPr lang="en-US" sz="1600" kern="0" dirty="0">
              <a:solidFill>
                <a:prstClr val="white"/>
              </a:solidFill>
              <a:ea typeface="ＭＳ Ｐゴシック" charset="0"/>
              <a:cs typeface="Arial" panose="020B0604020202020204" pitchFamily="34" charset="0"/>
            </a:endParaRPr>
          </a:p>
          <a:p>
            <a:pPr defTabSz="4302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0" kern="0" dirty="0" err="1" smtClean="0">
                <a:solidFill>
                  <a:prstClr val="white"/>
                </a:solidFill>
                <a:ea typeface="ＭＳ Ｐゴシック" charset="0"/>
                <a:cs typeface="Arial" panose="020B0604020202020204" pitchFamily="34" charset="0"/>
              </a:rPr>
              <a:t>Finalise</a:t>
            </a:r>
            <a:r>
              <a:rPr lang="en-US" sz="1500" b="0" kern="0" dirty="0" smtClean="0">
                <a:solidFill>
                  <a:prstClr val="white"/>
                </a:solidFill>
                <a:ea typeface="ＭＳ Ｐゴシック" charset="0"/>
                <a:cs typeface="Arial" panose="020B0604020202020204" pitchFamily="34" charset="0"/>
              </a:rPr>
              <a:t> </a:t>
            </a:r>
            <a:r>
              <a:rPr lang="en-US" sz="1500" b="0" kern="0" dirty="0">
                <a:solidFill>
                  <a:prstClr val="white"/>
                </a:solidFill>
                <a:ea typeface="ＭＳ Ｐゴシック" charset="0"/>
                <a:cs typeface="Arial" panose="020B0604020202020204" pitchFamily="34" charset="0"/>
              </a:rPr>
              <a:t>evidence base</a:t>
            </a:r>
          </a:p>
          <a:p>
            <a:pPr defTabSz="4302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0" kern="0" dirty="0">
                <a:solidFill>
                  <a:prstClr val="white"/>
                </a:solidFill>
                <a:ea typeface="ＭＳ Ｐゴシック" charset="0"/>
                <a:cs typeface="Arial" panose="020B0604020202020204" pitchFamily="34" charset="0"/>
              </a:rPr>
              <a:t>Prepare consultation strategy</a:t>
            </a:r>
          </a:p>
          <a:p>
            <a:pPr defTabSz="4302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0" kern="0" dirty="0">
                <a:solidFill>
                  <a:prstClr val="white"/>
                </a:solidFill>
                <a:ea typeface="ＭＳ Ｐゴシック" charset="0"/>
                <a:cs typeface="Arial" panose="020B0604020202020204" pitchFamily="34" charset="0"/>
              </a:rPr>
              <a:t>Prepare statement on </a:t>
            </a:r>
          </a:p>
          <a:p>
            <a:pPr defTabSz="4302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0" kern="0" dirty="0">
                <a:solidFill>
                  <a:prstClr val="white"/>
                </a:solidFill>
                <a:ea typeface="ＭＳ Ｐゴシック" charset="0"/>
                <a:cs typeface="Arial" panose="020B0604020202020204" pitchFamily="34" charset="0"/>
              </a:rPr>
              <a:t>Installments</a:t>
            </a:r>
          </a:p>
          <a:p>
            <a:pPr defTabSz="4302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0" kern="0" dirty="0">
                <a:solidFill>
                  <a:prstClr val="white"/>
                </a:solidFill>
                <a:ea typeface="ＭＳ Ｐゴシック" charset="0"/>
                <a:cs typeface="Arial" panose="020B0604020202020204" pitchFamily="34" charset="0"/>
              </a:rPr>
              <a:t>Finalise preliminary draft charging schedule</a:t>
            </a:r>
          </a:p>
          <a:p>
            <a:pPr defTabSz="4302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0" kern="0" dirty="0">
                <a:solidFill>
                  <a:prstClr val="white"/>
                </a:solidFill>
                <a:ea typeface="ＭＳ Ｐゴシック" charset="0"/>
                <a:cs typeface="Arial" panose="020B0604020202020204" pitchFamily="34" charset="0"/>
              </a:rPr>
              <a:t>Undertake consultation for a minimum period of six weeks</a:t>
            </a:r>
          </a:p>
          <a:p>
            <a:pPr defTabSz="4302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0" kern="0" dirty="0">
                <a:solidFill>
                  <a:prstClr val="white"/>
                </a:solidFill>
                <a:ea typeface="ＭＳ Ｐゴシック" charset="0"/>
                <a:cs typeface="Arial" panose="020B0604020202020204" pitchFamily="34" charset="0"/>
              </a:rPr>
              <a:t>Analyse consultation responses and, if necessary, refine evidence base and rates.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ＭＳ Ｐゴシック" charset="0"/>
              <a:cs typeface="Arial" panose="020B0604020202020204" pitchFamily="34" charset="0"/>
            </a:endParaRP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ＭＳ Ｐゴシック" charset="0"/>
              <a:cs typeface="Arial" panose="020B0604020202020204" pitchFamily="34" charset="0"/>
            </a:endParaRPr>
          </a:p>
        </p:txBody>
      </p:sp>
      <p:sp>
        <p:nvSpPr>
          <p:cNvPr id="19" name="Rectangle 50"/>
          <p:cNvSpPr>
            <a:spLocks noChangeArrowheads="1"/>
          </p:cNvSpPr>
          <p:nvPr/>
        </p:nvSpPr>
        <p:spPr bwMode="auto">
          <a:xfrm>
            <a:off x="3664497" y="6096744"/>
            <a:ext cx="2808311" cy="2870795"/>
          </a:xfrm>
          <a:prstGeom prst="rect">
            <a:avLst/>
          </a:prstGeom>
          <a:solidFill>
            <a:srgbClr val="8064A2">
              <a:lumMod val="75000"/>
            </a:srgbClr>
          </a:solidFill>
          <a:ln>
            <a:noFill/>
          </a:ln>
        </p:spPr>
        <p:txBody>
          <a:bodyPr lIns="108000" tIns="108000" rIns="108000" bIns="108000"/>
          <a:lstStyle/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DELIVERABLES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ＭＳ Ｐゴシック" charset="0"/>
              <a:cs typeface="Arial" panose="020B0604020202020204" pitchFamily="34" charset="0"/>
            </a:endParaRP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Preliminary 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draft charging schedule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Supporting evidence base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Consultation report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Updated evidence base</a:t>
            </a:r>
          </a:p>
        </p:txBody>
      </p:sp>
      <p:sp>
        <p:nvSpPr>
          <p:cNvPr id="20" name="Rectangle 51"/>
          <p:cNvSpPr>
            <a:spLocks noChangeArrowheads="1"/>
          </p:cNvSpPr>
          <p:nvPr/>
        </p:nvSpPr>
        <p:spPr bwMode="auto">
          <a:xfrm>
            <a:off x="6588820" y="2640360"/>
            <a:ext cx="2808311" cy="3384376"/>
          </a:xfrm>
          <a:prstGeom prst="rect">
            <a:avLst/>
          </a:prstGeom>
          <a:solidFill>
            <a:srgbClr val="9BBB59">
              <a:lumMod val="75000"/>
            </a:srgbClr>
          </a:solidFill>
          <a:ln>
            <a:noFill/>
          </a:ln>
        </p:spPr>
        <p:txBody>
          <a:bodyPr lIns="108000" tIns="108000" rIns="108000" bIns="108000"/>
          <a:lstStyle/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ACTIONS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ＭＳ Ｐゴシック" charset="0"/>
              <a:cs typeface="Arial" panose="020B0604020202020204" pitchFamily="34" charset="0"/>
            </a:endParaRP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Prepare 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draft charging schedule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Undertake representation for a minimum six week period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Analyse representations s and, if necessary, refine evidence base and rates.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Prepare statement of modifications, if required.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Prepare  information for Examiner</a:t>
            </a:r>
          </a:p>
        </p:txBody>
      </p:sp>
      <p:sp>
        <p:nvSpPr>
          <p:cNvPr id="21" name="Rectangle 52"/>
          <p:cNvSpPr>
            <a:spLocks noChangeArrowheads="1"/>
          </p:cNvSpPr>
          <p:nvPr/>
        </p:nvSpPr>
        <p:spPr bwMode="auto">
          <a:xfrm>
            <a:off x="6588820" y="6096744"/>
            <a:ext cx="2808312" cy="2870795"/>
          </a:xfrm>
          <a:prstGeom prst="rect">
            <a:avLst/>
          </a:prstGeom>
          <a:solidFill>
            <a:srgbClr val="8064A2">
              <a:lumMod val="75000"/>
            </a:srgbClr>
          </a:solidFill>
          <a:ln>
            <a:noFill/>
          </a:ln>
        </p:spPr>
        <p:txBody>
          <a:bodyPr lIns="108000" tIns="108000" rIns="108000" bIns="108000"/>
          <a:lstStyle/>
          <a:p>
            <a:pPr defTabSz="430213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00" kern="0" dirty="0" smtClean="0">
                <a:solidFill>
                  <a:prstClr val="white"/>
                </a:solidFill>
                <a:ea typeface="ＭＳ Ｐゴシック" charset="0"/>
                <a:cs typeface="Arial" panose="020B0604020202020204" pitchFamily="34" charset="0"/>
              </a:rPr>
              <a:t>DELIVERABLES</a:t>
            </a:r>
            <a:endParaRPr lang="en-US" sz="1600" kern="0" dirty="0">
              <a:solidFill>
                <a:prstClr val="white"/>
              </a:solidFill>
              <a:ea typeface="ＭＳ Ｐゴシック" charset="0"/>
              <a:cs typeface="Arial" panose="020B0604020202020204" pitchFamily="34" charset="0"/>
            </a:endParaRP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Draft 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charging schedule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Representation report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Statement of modifications (if required)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Information for examiner</a:t>
            </a:r>
          </a:p>
        </p:txBody>
      </p:sp>
      <p:sp>
        <p:nvSpPr>
          <p:cNvPr id="22" name="Rectangle 53"/>
          <p:cNvSpPr>
            <a:spLocks noChangeArrowheads="1"/>
          </p:cNvSpPr>
          <p:nvPr/>
        </p:nvSpPr>
        <p:spPr bwMode="auto">
          <a:xfrm>
            <a:off x="9497144" y="2640360"/>
            <a:ext cx="2808312" cy="3384376"/>
          </a:xfrm>
          <a:prstGeom prst="rect">
            <a:avLst/>
          </a:prstGeom>
          <a:solidFill>
            <a:srgbClr val="9BBB59">
              <a:lumMod val="75000"/>
            </a:srgbClr>
          </a:solidFill>
          <a:ln>
            <a:noFill/>
          </a:ln>
        </p:spPr>
        <p:txBody>
          <a:bodyPr lIns="108000" tIns="108000" rIns="108000" bIns="108000"/>
          <a:lstStyle/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ACTIONS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ＭＳ Ｐゴシック" charset="0"/>
              <a:cs typeface="Arial" panose="020B0604020202020204" pitchFamily="34" charset="0"/>
            </a:endParaRP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Procure 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a examiner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Issue information to examiner and set examination date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Undertake examination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Receive and review examiners report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Prepare adoption report for Full Council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Take report and charging schedule to Full Council and gain approval 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497144" y="6096744"/>
            <a:ext cx="2808312" cy="2870795"/>
          </a:xfrm>
          <a:prstGeom prst="rect">
            <a:avLst/>
          </a:prstGeom>
          <a:solidFill>
            <a:srgbClr val="8064A2">
              <a:lumMod val="75000"/>
            </a:srgbClr>
          </a:solidFill>
          <a:ln>
            <a:noFill/>
          </a:ln>
        </p:spPr>
        <p:txBody>
          <a:bodyPr lIns="108000" tIns="108000" rIns="108000" bIns="108000"/>
          <a:lstStyle/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dirty="0" smtClean="0">
                <a:solidFill>
                  <a:prstClr val="white"/>
                </a:solidFill>
                <a:ea typeface="ＭＳ Ｐゴシック" charset="0"/>
                <a:cs typeface="Arial" panose="020B0604020202020204" pitchFamily="34" charset="0"/>
              </a:rPr>
              <a:t>DELIVERABLES</a:t>
            </a:r>
            <a:endParaRPr lang="en-US" sz="1600" kern="0" dirty="0">
              <a:solidFill>
                <a:prstClr val="white"/>
              </a:solidFill>
              <a:ea typeface="ＭＳ Ｐゴシック" charset="0"/>
              <a:cs typeface="Arial" panose="020B0604020202020204" pitchFamily="34" charset="0"/>
            </a:endParaRP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Examination</a:t>
            </a:r>
            <a:endParaRPr kumimoji="0" lang="en-US" sz="15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ＭＳ Ｐゴシック" charset="0"/>
              <a:cs typeface="Arial" panose="020B0604020202020204" pitchFamily="34" charset="0"/>
            </a:endParaRP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Examiners report</a:t>
            </a:r>
          </a:p>
          <a:p>
            <a:pPr marL="0" marR="0" lvl="0" indent="0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charset="0"/>
                <a:cs typeface="Arial" panose="020B0604020202020204" pitchFamily="34" charset="0"/>
              </a:rPr>
              <a:t>Report to Full Council </a:t>
            </a:r>
          </a:p>
        </p:txBody>
      </p:sp>
      <p:sp>
        <p:nvSpPr>
          <p:cNvPr id="24" name="Rectangle 46"/>
          <p:cNvSpPr>
            <a:spLocks noChangeArrowheads="1"/>
          </p:cNvSpPr>
          <p:nvPr/>
        </p:nvSpPr>
        <p:spPr bwMode="auto">
          <a:xfrm>
            <a:off x="712168" y="1768252"/>
            <a:ext cx="2808312" cy="800100"/>
          </a:xfrm>
          <a:prstGeom prst="rect">
            <a:avLst/>
          </a:prstGeom>
          <a:solidFill>
            <a:srgbClr val="9BBB59">
              <a:lumMod val="50000"/>
            </a:srgbClr>
          </a:solidFill>
          <a:ln>
            <a:noFill/>
          </a:ln>
        </p:spPr>
        <p:txBody>
          <a:bodyPr lIns="36000" tIns="0" rIns="36000" bIns="0" anchor="ctr"/>
          <a:lstStyle>
            <a:lvl1pPr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ctr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Arial" panose="020B0604020202020204" pitchFamily="34" charset="0"/>
              </a:rPr>
              <a:t>Evidence Base</a:t>
            </a:r>
          </a:p>
        </p:txBody>
      </p:sp>
      <p:sp>
        <p:nvSpPr>
          <p:cNvPr id="25" name="Rectangle 46"/>
          <p:cNvSpPr>
            <a:spLocks noChangeArrowheads="1"/>
          </p:cNvSpPr>
          <p:nvPr/>
        </p:nvSpPr>
        <p:spPr bwMode="auto">
          <a:xfrm>
            <a:off x="3664496" y="1768252"/>
            <a:ext cx="2808313" cy="800100"/>
          </a:xfrm>
          <a:prstGeom prst="rect">
            <a:avLst/>
          </a:prstGeom>
          <a:solidFill>
            <a:srgbClr val="9BBB59">
              <a:lumMod val="50000"/>
            </a:srgbClr>
          </a:solidFill>
          <a:ln>
            <a:noFill/>
          </a:ln>
        </p:spPr>
        <p:txBody>
          <a:bodyPr lIns="36000" tIns="0" rIns="36000" bIns="0" anchor="ctr"/>
          <a:lstStyle>
            <a:lvl1pPr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ctr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Arial" panose="020B0604020202020204" pitchFamily="34" charset="0"/>
              </a:rPr>
              <a:t>Preliminary Draft Charging Schedule and Consultation</a:t>
            </a:r>
          </a:p>
        </p:txBody>
      </p:sp>
      <p:sp>
        <p:nvSpPr>
          <p:cNvPr id="26" name="Rectangle 46"/>
          <p:cNvSpPr>
            <a:spLocks noChangeArrowheads="1"/>
          </p:cNvSpPr>
          <p:nvPr/>
        </p:nvSpPr>
        <p:spPr bwMode="auto">
          <a:xfrm>
            <a:off x="6588820" y="1768252"/>
            <a:ext cx="2808312" cy="800100"/>
          </a:xfrm>
          <a:prstGeom prst="rect">
            <a:avLst/>
          </a:prstGeom>
          <a:solidFill>
            <a:srgbClr val="9BBB59">
              <a:lumMod val="50000"/>
            </a:srgbClr>
          </a:solidFill>
          <a:ln>
            <a:noFill/>
          </a:ln>
        </p:spPr>
        <p:txBody>
          <a:bodyPr lIns="36000" tIns="0" rIns="36000" bIns="0" anchor="ctr"/>
          <a:lstStyle>
            <a:lvl1pPr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ctr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Arial" panose="020B0604020202020204" pitchFamily="34" charset="0"/>
              </a:rPr>
              <a:t>Draft Charging Schedule and Representation</a:t>
            </a:r>
          </a:p>
        </p:txBody>
      </p:sp>
      <p:sp>
        <p:nvSpPr>
          <p:cNvPr id="27" name="Rectangle 46"/>
          <p:cNvSpPr>
            <a:spLocks noChangeArrowheads="1"/>
          </p:cNvSpPr>
          <p:nvPr/>
        </p:nvSpPr>
        <p:spPr bwMode="auto">
          <a:xfrm>
            <a:off x="9497144" y="1768252"/>
            <a:ext cx="2808312" cy="800100"/>
          </a:xfrm>
          <a:prstGeom prst="rect">
            <a:avLst/>
          </a:prstGeom>
          <a:solidFill>
            <a:srgbClr val="9BBB59">
              <a:lumMod val="50000"/>
            </a:srgbClr>
          </a:solidFill>
          <a:ln>
            <a:noFill/>
          </a:ln>
        </p:spPr>
        <p:txBody>
          <a:bodyPr lIns="36000" tIns="0" rIns="36000" bIns="0" anchor="ctr"/>
          <a:lstStyle>
            <a:lvl1pPr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3021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30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ctr" defTabSz="4302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Arial" panose="020B0604020202020204" pitchFamily="34" charset="0"/>
              </a:rPr>
              <a:t>Examination and adoption</a:t>
            </a:r>
          </a:p>
        </p:txBody>
      </p:sp>
      <p:sp>
        <p:nvSpPr>
          <p:cNvPr id="39" name="Title 1"/>
          <p:cNvSpPr>
            <a:spLocks noGrp="1"/>
          </p:cNvSpPr>
          <p:nvPr>
            <p:ph type="title"/>
          </p:nvPr>
        </p:nvSpPr>
        <p:spPr>
          <a:xfrm>
            <a:off x="568152" y="192088"/>
            <a:ext cx="10945216" cy="1296145"/>
          </a:xfrm>
        </p:spPr>
        <p:txBody>
          <a:bodyPr/>
          <a:lstStyle/>
          <a:p>
            <a:r>
              <a:rPr lang="en-GB" sz="4400" dirty="0"/>
              <a:t>Programme – Stages, actions and deliverables</a:t>
            </a:r>
          </a:p>
        </p:txBody>
      </p:sp>
    </p:spTree>
    <p:extLst>
      <p:ext uri="{BB962C8B-B14F-4D97-AF65-F5344CB8AC3E}">
        <p14:creationId xmlns:p14="http://schemas.microsoft.com/office/powerpoint/2010/main" val="2753399722"/>
      </p:ext>
    </p:extLst>
  </p:cSld>
  <p:clrMapOvr>
    <a:masterClrMapping/>
  </p:clrMapOvr>
</p:sld>
</file>

<file path=ppt/theme/theme1.xml><?xml version="1.0" encoding="utf-8"?>
<a:theme xmlns:a="http://schemas.openxmlformats.org/drawingml/2006/main" name="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5952</TotalTime>
  <Words>1049</Words>
  <Application>Microsoft Office PowerPoint</Application>
  <PresentationFormat>A3 Paper (297x420 mm)</PresentationFormat>
  <Paragraphs>467</Paragraphs>
  <Slides>25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LG Group 2</vt:lpstr>
      <vt:lpstr>Community Infrastructure Levy</vt:lpstr>
      <vt:lpstr>PowerPoint Presentation</vt:lpstr>
      <vt:lpstr>What have we learnt so far?</vt:lpstr>
      <vt:lpstr>Setting the objectives, scope and deliverables</vt:lpstr>
      <vt:lpstr>Selling CIL</vt:lpstr>
      <vt:lpstr>CIL Project Team and Resources</vt:lpstr>
      <vt:lpstr>Model Programme</vt:lpstr>
      <vt:lpstr>Programme - Building blocks</vt:lpstr>
      <vt:lpstr>Programme – Stages, actions and deliverables</vt:lpstr>
      <vt:lpstr>Consultation and representation strategy </vt:lpstr>
      <vt:lpstr>Typical Project Risks</vt:lpstr>
      <vt:lpstr>Five key points on successful CIL project delivery </vt:lpstr>
      <vt:lpstr>PowerPoint Presentation</vt:lpstr>
      <vt:lpstr>What have we learnt so far?</vt:lpstr>
      <vt:lpstr>Infrastructure Funding Gap</vt:lpstr>
      <vt:lpstr>Golden thread</vt:lpstr>
      <vt:lpstr>Waltham Forest Case Study 2 (1) </vt:lpstr>
      <vt:lpstr>Waltham Forest Case Study 2 (2) </vt:lpstr>
      <vt:lpstr>Approach by Councils</vt:lpstr>
      <vt:lpstr>Approach by Councils</vt:lpstr>
      <vt:lpstr>Approach by Councils</vt:lpstr>
      <vt:lpstr>Approach by Councils</vt:lpstr>
      <vt:lpstr>Feedback from examinations</vt:lpstr>
      <vt:lpstr>Infrastructure Evidence - Questions</vt:lpstr>
      <vt:lpstr>PowerPoint Presentation</vt:lpstr>
    </vt:vector>
  </TitlesOfParts>
  <Company>LGA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 main title here</dc:title>
  <dc:creator>marinah</dc:creator>
  <cp:lastModifiedBy>Gilian MacInnes</cp:lastModifiedBy>
  <cp:revision>356</cp:revision>
  <cp:lastPrinted>2013-03-20T15:04:09Z</cp:lastPrinted>
  <dcterms:created xsi:type="dcterms:W3CDTF">2010-06-21T13:45:43Z</dcterms:created>
  <dcterms:modified xsi:type="dcterms:W3CDTF">2014-07-09T09:26:02Z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C.identifier">
    <vt:lpwstr>IDEA</vt:lpwstr>
  </property>
  <property fmtid="{D5CDD505-2E9C-101B-9397-08002B2CF9AE}" pid="3" name="DC.date.issued">
    <vt:lpwstr>2010-06-22T00:00:00Z</vt:lpwstr>
  </property>
  <property fmtid="{D5CDD505-2E9C-101B-9397-08002B2CF9AE}" pid="4" name="Work area">
    <vt:lpwstr>29</vt:lpwstr>
  </property>
  <property fmtid="{D5CDD505-2E9C-101B-9397-08002B2CF9AE}" pid="5" name="Move to Archive">
    <vt:lpwstr>Current</vt:lpwstr>
  </property>
  <property fmtid="{D5CDD505-2E9C-101B-9397-08002B2CF9AE}" pid="6" name="DC.Description">
    <vt:lpwstr>LG Improvement and development powerpoint template</vt:lpwstr>
  </property>
  <property fmtid="{D5CDD505-2E9C-101B-9397-08002B2CF9AE}" pid="7" name="Status">
    <vt:lpwstr>Final</vt:lpwstr>
  </property>
  <property fmtid="{D5CDD505-2E9C-101B-9397-08002B2CF9AE}" pid="8" name="DC.Type">
    <vt:lpwstr>233</vt:lpwstr>
  </property>
  <property fmtid="{D5CDD505-2E9C-101B-9397-08002B2CF9AE}" pid="9" name="DC.Author">
    <vt:lpwstr>julia white</vt:lpwstr>
  </property>
  <property fmtid="{D5CDD505-2E9C-101B-9397-08002B2CF9AE}" pid="10" name="DC.creator">
    <vt:lpwstr>Communications and Marketing</vt:lpwstr>
  </property>
  <property fmtid="{D5CDD505-2E9C-101B-9397-08002B2CF9AE}" pid="11" name="e-GMS.subject.keyword">
    <vt:lpwstr>LG Improvement and development powerpoint template</vt:lpwstr>
  </property>
  <property fmtid="{D5CDD505-2E9C-101B-9397-08002B2CF9AE}" pid="12" name="Date">
    <vt:lpwstr>2010-06-22T00:00:00Z</vt:lpwstr>
  </property>
  <property fmtid="{D5CDD505-2E9C-101B-9397-08002B2CF9AE}" pid="13" name="DC.Language">
    <vt:lpwstr>eng</vt:lpwstr>
  </property>
</Properties>
</file>