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753" r:id="rId2"/>
  </p:sldMasterIdLst>
  <p:notesMasterIdLst>
    <p:notesMasterId r:id="rId35"/>
  </p:notesMasterIdLst>
  <p:handoutMasterIdLst>
    <p:handoutMasterId r:id="rId36"/>
  </p:handoutMasterIdLst>
  <p:sldIdLst>
    <p:sldId id="298" r:id="rId3"/>
    <p:sldId id="260" r:id="rId4"/>
    <p:sldId id="316" r:id="rId5"/>
    <p:sldId id="300" r:id="rId6"/>
    <p:sldId id="266" r:id="rId7"/>
    <p:sldId id="314" r:id="rId8"/>
    <p:sldId id="317" r:id="rId9"/>
    <p:sldId id="268" r:id="rId10"/>
    <p:sldId id="270" r:id="rId11"/>
    <p:sldId id="275" r:id="rId12"/>
    <p:sldId id="323" r:id="rId13"/>
    <p:sldId id="329" r:id="rId14"/>
    <p:sldId id="330" r:id="rId15"/>
    <p:sldId id="331" r:id="rId16"/>
    <p:sldId id="336" r:id="rId17"/>
    <p:sldId id="337" r:id="rId18"/>
    <p:sldId id="338" r:id="rId19"/>
    <p:sldId id="339" r:id="rId20"/>
    <p:sldId id="340" r:id="rId21"/>
    <p:sldId id="325" r:id="rId22"/>
    <p:sldId id="318" r:id="rId23"/>
    <p:sldId id="315" r:id="rId24"/>
    <p:sldId id="319" r:id="rId25"/>
    <p:sldId id="320" r:id="rId26"/>
    <p:sldId id="287" r:id="rId27"/>
    <p:sldId id="311" r:id="rId28"/>
    <p:sldId id="321" r:id="rId29"/>
    <p:sldId id="328" r:id="rId30"/>
    <p:sldId id="326" r:id="rId31"/>
    <p:sldId id="333" r:id="rId32"/>
    <p:sldId id="327" r:id="rId33"/>
    <p:sldId id="312" r:id="rId34"/>
  </p:sldIdLst>
  <p:sldSz cx="10693400" cy="7561263"/>
  <p:notesSz cx="6797675" cy="9928225"/>
  <p:defaultTextStyle>
    <a:defPPr>
      <a:defRPr lang="en-US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B3E65"/>
    <a:srgbClr val="001844"/>
    <a:srgbClr val="002244"/>
    <a:srgbClr val="606B8D"/>
    <a:srgbClr val="7E8AA1"/>
    <a:srgbClr val="A1A7C0"/>
    <a:srgbClr val="E7E2D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90" d="100"/>
          <a:sy n="90" d="100"/>
        </p:scale>
        <p:origin x="-1782" y="-276"/>
      </p:cViewPr>
      <p:guideLst>
        <p:guide orient="horz" pos="3843"/>
        <p:guide orient="horz" pos="297"/>
        <p:guide orient="horz" pos="4683"/>
        <p:guide orient="horz" pos="86"/>
        <p:guide pos="3368"/>
        <p:guide pos="6658"/>
        <p:guide pos="3095"/>
        <p:guide pos="5883"/>
        <p:guide pos="6402"/>
        <p:guide pos="5844"/>
        <p:guide pos="643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pdsavills.co.uk\network\Office\Research\Residential\External%20projects\2013\CIL\Central%20Research\Database\Central%20CIL%20Database%20LIVE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fpdsavills.co.uk\network\Office\Research\Residential\External%20projects\2013\CIL\Central%20Research\Database\Central%20CIL%20Database%20LIV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/>
      <c:barChart>
        <c:barDir val="bar"/>
        <c:grouping val="stacked"/>
        <c:ser>
          <c:idx val="0"/>
          <c:order val="0"/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cat>
            <c:multiLvlStrRef>
              <c:f>'CIL PROGRESS CHART'!$B$3:$D$10</c:f>
              <c:multiLvlStrCache>
                <c:ptCount val="8"/>
                <c:lvl>
                  <c:pt idx="0">
                    <c:v>Implemented</c:v>
                  </c:pt>
                  <c:pt idx="1">
                    <c:v>Submitted for examination/examination closed</c:v>
                  </c:pt>
                  <c:pt idx="2">
                    <c:v>Draft Consultation</c:v>
                  </c:pt>
                  <c:pt idx="3">
                    <c:v>Preliminary Draft Consultation</c:v>
                  </c:pt>
                  <c:pt idx="4">
                    <c:v>Preparing evidence/Charging Schedule</c:v>
                  </c:pt>
                  <c:pt idx="5">
                    <c:v>Committed but not started</c:v>
                  </c:pt>
                  <c:pt idx="6">
                    <c:v>Not yet committed</c:v>
                  </c:pt>
                  <c:pt idx="7">
                    <c:v>Not pursuing</c:v>
                  </c:pt>
                </c:lvl>
                <c:lvl>
                  <c:pt idx="0">
                    <c:v>25%</c:v>
                  </c:pt>
                  <c:pt idx="1">
                    <c:v>32%</c:v>
                  </c:pt>
                  <c:pt idx="4">
                    <c:v>26%</c:v>
                  </c:pt>
                  <c:pt idx="6">
                    <c:v>17%</c:v>
                  </c:pt>
                </c:lvl>
                <c:lvl>
                  <c:pt idx="0">
                    <c:v>Done</c:v>
                  </c:pt>
                  <c:pt idx="1">
                    <c:v>In process</c:v>
                  </c:pt>
                  <c:pt idx="4">
                    <c:v>Engaged</c:v>
                  </c:pt>
                  <c:pt idx="6">
                    <c:v>Not engaged</c:v>
                  </c:pt>
                </c:lvl>
              </c:multiLvlStrCache>
            </c:multiLvlStrRef>
          </c:cat>
          <c:val>
            <c:numRef>
              <c:f>'CIL PROGRESS CHART'!$E$3:$E$10</c:f>
              <c:numCache>
                <c:formatCode>General</c:formatCode>
                <c:ptCount val="8"/>
                <c:pt idx="0">
                  <c:v>87</c:v>
                </c:pt>
                <c:pt idx="1">
                  <c:v>40</c:v>
                </c:pt>
                <c:pt idx="2">
                  <c:v>24</c:v>
                </c:pt>
                <c:pt idx="3">
                  <c:v>49</c:v>
                </c:pt>
                <c:pt idx="4">
                  <c:v>49</c:v>
                </c:pt>
                <c:pt idx="5">
                  <c:v>42</c:v>
                </c:pt>
                <c:pt idx="6">
                  <c:v>35</c:v>
                </c:pt>
                <c:pt idx="7">
                  <c:v>26</c:v>
                </c:pt>
              </c:numCache>
            </c:numRef>
          </c:val>
        </c:ser>
        <c:overlap val="100"/>
        <c:axId val="109331200"/>
        <c:axId val="109332736"/>
      </c:barChart>
      <c:catAx>
        <c:axId val="109331200"/>
        <c:scaling>
          <c:orientation val="maxMin"/>
        </c:scaling>
        <c:axPos val="l"/>
        <c:tickLblPos val="nextTo"/>
        <c:crossAx val="109332736"/>
        <c:crosses val="autoZero"/>
        <c:auto val="1"/>
        <c:lblAlgn val="ctr"/>
        <c:lblOffset val="100"/>
      </c:catAx>
      <c:valAx>
        <c:axId val="109332736"/>
        <c:scaling>
          <c:orientation val="minMax"/>
        </c:scaling>
        <c:axPos val="t"/>
        <c:majorGridlines/>
        <c:title>
          <c:tx>
            <c:rich>
              <a:bodyPr/>
              <a:lstStyle/>
              <a:p>
                <a:pPr>
                  <a:defRPr b="1"/>
                </a:pPr>
                <a:r>
                  <a:rPr lang="en-US" b="1"/>
                  <a:t>Number of Local Authorities</a:t>
                </a:r>
              </a:p>
            </c:rich>
          </c:tx>
          <c:layout/>
        </c:title>
        <c:numFmt formatCode="General" sourceLinked="1"/>
        <c:tickLblPos val="nextTo"/>
        <c:crossAx val="109331200"/>
        <c:crosses val="autoZero"/>
        <c:crossBetween val="between"/>
      </c:valAx>
    </c:plotArea>
    <c:plotVisOnly val="1"/>
  </c:chart>
  <c:spPr>
    <a:ln>
      <a:noFill/>
    </a:ln>
  </c:spPr>
  <c:txPr>
    <a:bodyPr/>
    <a:lstStyle/>
    <a:p>
      <a:pPr>
        <a:defRPr sz="1400" b="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>
        <c:manualLayout>
          <c:layoutTarget val="inner"/>
          <c:xMode val="edge"/>
          <c:yMode val="edge"/>
          <c:x val="9.5666816231884763E-2"/>
          <c:y val="7.1010656634247424E-2"/>
          <c:w val="0.72687065346672575"/>
          <c:h val="0.78513616075318959"/>
        </c:manualLayout>
      </c:layout>
      <c:barChart>
        <c:barDir val="col"/>
        <c:grouping val="clustered"/>
        <c:ser>
          <c:idx val="0"/>
          <c:order val="0"/>
          <c:tx>
            <c:strRef>
              <c:f>'Complete List of England LPAs'!$M$399</c:f>
              <c:strCache>
                <c:ptCount val="1"/>
                <c:pt idx="0">
                  <c:v>Number of New Charging Authorities</c:v>
                </c:pt>
              </c:strCache>
            </c:strRef>
          </c:tx>
          <c:spPr>
            <a:solidFill>
              <a:srgbClr val="92D050"/>
            </a:solidFill>
          </c:spPr>
          <c:dPt>
            <c:idx val="0"/>
            <c:spPr>
              <a:solidFill>
                <a:srgbClr val="00B050"/>
              </a:solidFill>
            </c:spPr>
          </c:dPt>
          <c:cat>
            <c:strRef>
              <c:f>'Complete List of England LPAs'!$L$400:$L$413</c:f>
              <c:strCache>
                <c:ptCount val="14"/>
                <c:pt idx="0">
                  <c:v>Implemented</c:v>
                </c:pt>
                <c:pt idx="1">
                  <c:v>Mar-15</c:v>
                </c:pt>
                <c:pt idx="2">
                  <c:v>Apr-15</c:v>
                </c:pt>
                <c:pt idx="3">
                  <c:v>May-15</c:v>
                </c:pt>
                <c:pt idx="4">
                  <c:v>Jun-15</c:v>
                </c:pt>
                <c:pt idx="5">
                  <c:v>Jul-15</c:v>
                </c:pt>
                <c:pt idx="6">
                  <c:v>Aug-15</c:v>
                </c:pt>
                <c:pt idx="7">
                  <c:v>Sep-15</c:v>
                </c:pt>
                <c:pt idx="8">
                  <c:v>Oct-15</c:v>
                </c:pt>
                <c:pt idx="9">
                  <c:v>Nov-15</c:v>
                </c:pt>
                <c:pt idx="10">
                  <c:v>Dec-15</c:v>
                </c:pt>
                <c:pt idx="11">
                  <c:v>2016</c:v>
                </c:pt>
                <c:pt idx="12">
                  <c:v>2017</c:v>
                </c:pt>
                <c:pt idx="13">
                  <c:v>Not Committed</c:v>
                </c:pt>
              </c:strCache>
            </c:strRef>
          </c:cat>
          <c:val>
            <c:numRef>
              <c:f>'Complete List of England LPAs'!$M$400:$M$413</c:f>
              <c:numCache>
                <c:formatCode>General</c:formatCode>
                <c:ptCount val="14"/>
                <c:pt idx="0">
                  <c:v>57</c:v>
                </c:pt>
                <c:pt idx="1">
                  <c:v>0</c:v>
                </c:pt>
                <c:pt idx="2">
                  <c:v>26</c:v>
                </c:pt>
                <c:pt idx="3">
                  <c:v>0</c:v>
                </c:pt>
                <c:pt idx="4">
                  <c:v>4</c:v>
                </c:pt>
                <c:pt idx="5">
                  <c:v>11</c:v>
                </c:pt>
                <c:pt idx="6">
                  <c:v>5</c:v>
                </c:pt>
                <c:pt idx="7">
                  <c:v>7</c:v>
                </c:pt>
                <c:pt idx="8">
                  <c:v>7</c:v>
                </c:pt>
                <c:pt idx="9">
                  <c:v>12</c:v>
                </c:pt>
                <c:pt idx="10">
                  <c:v>4</c:v>
                </c:pt>
                <c:pt idx="11">
                  <c:v>86</c:v>
                </c:pt>
                <c:pt idx="12">
                  <c:v>7</c:v>
                </c:pt>
                <c:pt idx="13">
                  <c:v>126</c:v>
                </c:pt>
              </c:numCache>
            </c:numRef>
          </c:val>
        </c:ser>
        <c:axId val="110259200"/>
        <c:axId val="110269568"/>
      </c:barChart>
      <c:lineChart>
        <c:grouping val="standard"/>
        <c:ser>
          <c:idx val="1"/>
          <c:order val="1"/>
          <c:tx>
            <c:strRef>
              <c:f>'Complete List of England LPAs'!$N$399</c:f>
              <c:strCache>
                <c:ptCount val="1"/>
                <c:pt idx="0">
                  <c:v>Cumulative Total of Charging Authorities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ymbol val="none"/>
          </c:marker>
          <c:dPt>
            <c:idx val="7"/>
            <c:spPr>
              <a:ln>
                <a:solidFill>
                  <a:schemeClr val="bg2"/>
                </a:solidFill>
                <a:prstDash val="sysDash"/>
              </a:ln>
            </c:spPr>
          </c:dPt>
          <c:dPt>
            <c:idx val="8"/>
            <c:spPr>
              <a:ln>
                <a:solidFill>
                  <a:schemeClr val="bg2"/>
                </a:solidFill>
                <a:prstDash val="sysDash"/>
              </a:ln>
            </c:spPr>
          </c:dPt>
          <c:dPt>
            <c:idx val="9"/>
            <c:spPr>
              <a:ln>
                <a:solidFill>
                  <a:schemeClr val="bg2"/>
                </a:solidFill>
                <a:prstDash val="sysDash"/>
              </a:ln>
            </c:spPr>
          </c:dPt>
          <c:dPt>
            <c:idx val="10"/>
            <c:spPr>
              <a:ln>
                <a:solidFill>
                  <a:schemeClr val="bg2"/>
                </a:solidFill>
                <a:prstDash val="sysDash"/>
              </a:ln>
            </c:spPr>
          </c:dPt>
          <c:dPt>
            <c:idx val="11"/>
            <c:spPr>
              <a:ln>
                <a:solidFill>
                  <a:schemeClr val="bg2"/>
                </a:solidFill>
                <a:prstDash val="sysDash"/>
              </a:ln>
            </c:spPr>
          </c:dPt>
          <c:dPt>
            <c:idx val="12"/>
            <c:spPr>
              <a:ln>
                <a:solidFill>
                  <a:schemeClr val="bg2"/>
                </a:solidFill>
                <a:prstDash val="sysDash"/>
              </a:ln>
            </c:spPr>
          </c:dPt>
          <c:dPt>
            <c:idx val="13"/>
            <c:spPr>
              <a:ln>
                <a:solidFill>
                  <a:schemeClr val="bg2"/>
                </a:solidFill>
                <a:prstDash val="sysDash"/>
              </a:ln>
            </c:spPr>
          </c:dPt>
          <c:dPt>
            <c:idx val="14"/>
            <c:spPr>
              <a:ln>
                <a:solidFill>
                  <a:schemeClr val="bg2"/>
                </a:solidFill>
                <a:prstDash val="sysDash"/>
              </a:ln>
            </c:spPr>
          </c:dPt>
          <c:dPt>
            <c:idx val="15"/>
            <c:spPr>
              <a:ln>
                <a:solidFill>
                  <a:schemeClr val="bg2"/>
                </a:solidFill>
                <a:prstDash val="sysDash"/>
              </a:ln>
            </c:spPr>
          </c:dPt>
          <c:dPt>
            <c:idx val="16"/>
            <c:spPr>
              <a:ln>
                <a:solidFill>
                  <a:schemeClr val="bg2"/>
                </a:solidFill>
                <a:prstDash val="sysDash"/>
              </a:ln>
            </c:spPr>
          </c:dPt>
          <c:cat>
            <c:strRef>
              <c:f>'Complete List of England LPAs'!$L$400:$L$413</c:f>
              <c:strCache>
                <c:ptCount val="14"/>
                <c:pt idx="0">
                  <c:v>Implemented</c:v>
                </c:pt>
                <c:pt idx="1">
                  <c:v>Mar-15</c:v>
                </c:pt>
                <c:pt idx="2">
                  <c:v>Apr-15</c:v>
                </c:pt>
                <c:pt idx="3">
                  <c:v>May-15</c:v>
                </c:pt>
                <c:pt idx="4">
                  <c:v>Jun-15</c:v>
                </c:pt>
                <c:pt idx="5">
                  <c:v>Jul-15</c:v>
                </c:pt>
                <c:pt idx="6">
                  <c:v>Aug-15</c:v>
                </c:pt>
                <c:pt idx="7">
                  <c:v>Sep-15</c:v>
                </c:pt>
                <c:pt idx="8">
                  <c:v>Oct-15</c:v>
                </c:pt>
                <c:pt idx="9">
                  <c:v>Nov-15</c:v>
                </c:pt>
                <c:pt idx="10">
                  <c:v>Dec-15</c:v>
                </c:pt>
                <c:pt idx="11">
                  <c:v>2016</c:v>
                </c:pt>
                <c:pt idx="12">
                  <c:v>2017</c:v>
                </c:pt>
                <c:pt idx="13">
                  <c:v>Not Committed</c:v>
                </c:pt>
              </c:strCache>
            </c:strRef>
          </c:cat>
          <c:val>
            <c:numRef>
              <c:f>'Complete List of England LPAs'!$N$400:$N$413</c:f>
              <c:numCache>
                <c:formatCode>General</c:formatCode>
                <c:ptCount val="14"/>
                <c:pt idx="0">
                  <c:v>57</c:v>
                </c:pt>
                <c:pt idx="1">
                  <c:v>57</c:v>
                </c:pt>
                <c:pt idx="2">
                  <c:v>83</c:v>
                </c:pt>
                <c:pt idx="3">
                  <c:v>83</c:v>
                </c:pt>
                <c:pt idx="4">
                  <c:v>87</c:v>
                </c:pt>
                <c:pt idx="5">
                  <c:v>98</c:v>
                </c:pt>
                <c:pt idx="6">
                  <c:v>103</c:v>
                </c:pt>
                <c:pt idx="7">
                  <c:v>110</c:v>
                </c:pt>
                <c:pt idx="8">
                  <c:v>117</c:v>
                </c:pt>
                <c:pt idx="9">
                  <c:v>129</c:v>
                </c:pt>
                <c:pt idx="10">
                  <c:v>133</c:v>
                </c:pt>
                <c:pt idx="11">
                  <c:v>219</c:v>
                </c:pt>
                <c:pt idx="12">
                  <c:v>226</c:v>
                </c:pt>
                <c:pt idx="13">
                  <c:v>352</c:v>
                </c:pt>
              </c:numCache>
            </c:numRef>
          </c:val>
        </c:ser>
        <c:marker val="1"/>
        <c:axId val="110277760"/>
        <c:axId val="110271488"/>
      </c:lineChart>
      <c:catAx>
        <c:axId val="11025920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 b="1"/>
                </a:pPr>
                <a:r>
                  <a:rPr lang="en-GB" sz="1400" b="1"/>
                  <a:t>Date of Implementation</a:t>
                </a:r>
              </a:p>
            </c:rich>
          </c:tx>
          <c:layout>
            <c:manualLayout>
              <c:xMode val="edge"/>
              <c:yMode val="edge"/>
              <c:x val="0.32932430032225418"/>
              <c:y val="0.94698474715692849"/>
            </c:manualLayout>
          </c:layout>
        </c:title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110269568"/>
        <c:crosses val="autoZero"/>
        <c:auto val="1"/>
        <c:lblAlgn val="ctr"/>
        <c:lblOffset val="100"/>
      </c:catAx>
      <c:valAx>
        <c:axId val="110269568"/>
        <c:scaling>
          <c:orientation val="minMax"/>
          <c:max val="120"/>
        </c:scaling>
        <c:axPos val="l"/>
        <c:title>
          <c:tx>
            <c:rich>
              <a:bodyPr rot="-5400000" vert="horz"/>
              <a:lstStyle/>
              <a:p>
                <a:pPr>
                  <a:defRPr sz="1400" b="1"/>
                </a:pPr>
                <a:r>
                  <a:rPr lang="en-US" sz="1400" b="1" dirty="0"/>
                  <a:t>Number of Charging Authorities</a:t>
                </a:r>
              </a:p>
            </c:rich>
          </c:tx>
          <c:layout>
            <c:manualLayout>
              <c:xMode val="edge"/>
              <c:yMode val="edge"/>
              <c:x val="2.8182168810062271E-2"/>
              <c:y val="0.28340244228992834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110259200"/>
        <c:crosses val="autoZero"/>
        <c:crossBetween val="between"/>
      </c:valAx>
      <c:valAx>
        <c:axId val="110271488"/>
        <c:scaling>
          <c:orientation val="minMax"/>
        </c:scaling>
        <c:axPos val="r"/>
        <c:majorGridlines/>
        <c:title>
          <c:tx>
            <c:rich>
              <a:bodyPr rot="-5400000" vert="horz"/>
              <a:lstStyle/>
              <a:p>
                <a:pPr>
                  <a:defRPr sz="1400" b="1"/>
                </a:pPr>
                <a:r>
                  <a:rPr lang="en-US" sz="1400" b="1"/>
                  <a:t>Cumulative Total of Charging</a:t>
                </a:r>
                <a:r>
                  <a:rPr lang="en-US" sz="1400" b="1" baseline="0"/>
                  <a:t> Authorities</a:t>
                </a:r>
                <a:endParaRPr lang="en-US" sz="1400" b="1"/>
              </a:p>
            </c:rich>
          </c:tx>
          <c:layout>
            <c:manualLayout>
              <c:xMode val="edge"/>
              <c:yMode val="edge"/>
              <c:x val="0.87551779336652791"/>
              <c:y val="0.24601515696474099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110277760"/>
        <c:crosses val="max"/>
        <c:crossBetween val="between"/>
      </c:valAx>
      <c:catAx>
        <c:axId val="110277760"/>
        <c:scaling>
          <c:orientation val="minMax"/>
        </c:scaling>
        <c:delete val="1"/>
        <c:axPos val="b"/>
        <c:tickLblPos val="none"/>
        <c:crossAx val="110271488"/>
        <c:crosses val="autoZero"/>
        <c:auto val="1"/>
        <c:lblAlgn val="ctr"/>
        <c:lblOffset val="100"/>
      </c:catAx>
      <c:spPr>
        <a:noFill/>
      </c:spPr>
    </c:plotArea>
    <c:plotVisOnly val="1"/>
    <c:dispBlanksAs val="gap"/>
  </c:chart>
  <c:spPr>
    <a:ln>
      <a:noFill/>
    </a:ln>
  </c:spPr>
  <c:txPr>
    <a:bodyPr/>
    <a:lstStyle/>
    <a:p>
      <a:pPr>
        <a:defRPr sz="1400" b="0">
          <a:latin typeface="Arial" pitchFamily="34" charset="0"/>
          <a:cs typeface="Arial" pitchFamily="34" charset="0"/>
        </a:defRPr>
      </a:pPr>
      <a:endParaRPr lang="en-US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0.39974</cdr:x>
      <cdr:y>0.31023</cdr:y>
    </cdr:from>
    <cdr:to>
      <cdr:x>0.67724</cdr:x>
      <cdr:y>0.47578</cdr:y>
    </cdr:to>
    <cdr:sp macro="" textlink="">
      <cdr:nvSpPr>
        <cdr:cNvPr id="2" name="TextBox 10"/>
        <cdr:cNvSpPr txBox="1"/>
      </cdr:nvSpPr>
      <cdr:spPr>
        <a:xfrm xmlns:a="http://schemas.openxmlformats.org/drawingml/2006/main">
          <a:off x="3859618" y="1903229"/>
          <a:ext cx="2679403" cy="101566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1043056" rtl="0" eaLnBrk="1" latinLnBrk="0" hangingPunct="1">
            <a:defRPr sz="2100" kern="1200">
              <a:solidFill>
                <a:srgbClr val="002244"/>
              </a:solidFill>
              <a:latin typeface="Arial"/>
            </a:defRPr>
          </a:lvl1pPr>
          <a:lvl2pPr marL="521528" algn="l" defTabSz="1043056" rtl="0" eaLnBrk="1" latinLnBrk="0" hangingPunct="1">
            <a:defRPr sz="2100" kern="1200">
              <a:solidFill>
                <a:srgbClr val="002244"/>
              </a:solidFill>
              <a:latin typeface="Arial"/>
            </a:defRPr>
          </a:lvl2pPr>
          <a:lvl3pPr marL="1043056" algn="l" defTabSz="1043056" rtl="0" eaLnBrk="1" latinLnBrk="0" hangingPunct="1">
            <a:defRPr sz="2100" kern="1200">
              <a:solidFill>
                <a:srgbClr val="002244"/>
              </a:solidFill>
              <a:latin typeface="Arial"/>
            </a:defRPr>
          </a:lvl3pPr>
          <a:lvl4pPr marL="1564584" algn="l" defTabSz="1043056" rtl="0" eaLnBrk="1" latinLnBrk="0" hangingPunct="1">
            <a:defRPr sz="2100" kern="1200">
              <a:solidFill>
                <a:srgbClr val="002244"/>
              </a:solidFill>
              <a:latin typeface="Arial"/>
            </a:defRPr>
          </a:lvl4pPr>
          <a:lvl5pPr marL="2086112" algn="l" defTabSz="1043056" rtl="0" eaLnBrk="1" latinLnBrk="0" hangingPunct="1">
            <a:defRPr sz="2100" kern="1200">
              <a:solidFill>
                <a:srgbClr val="002244"/>
              </a:solidFill>
              <a:latin typeface="Arial"/>
            </a:defRPr>
          </a:lvl5pPr>
          <a:lvl6pPr marL="2607640" algn="l" defTabSz="1043056" rtl="0" eaLnBrk="1" latinLnBrk="0" hangingPunct="1">
            <a:defRPr sz="2100" kern="1200">
              <a:solidFill>
                <a:srgbClr val="002244"/>
              </a:solidFill>
              <a:latin typeface="Arial"/>
            </a:defRPr>
          </a:lvl6pPr>
          <a:lvl7pPr marL="3129168" algn="l" defTabSz="1043056" rtl="0" eaLnBrk="1" latinLnBrk="0" hangingPunct="1">
            <a:defRPr sz="2100" kern="1200">
              <a:solidFill>
                <a:srgbClr val="002244"/>
              </a:solidFill>
              <a:latin typeface="Arial"/>
            </a:defRPr>
          </a:lvl7pPr>
          <a:lvl8pPr marL="3650696" algn="l" defTabSz="1043056" rtl="0" eaLnBrk="1" latinLnBrk="0" hangingPunct="1">
            <a:defRPr sz="2100" kern="1200">
              <a:solidFill>
                <a:srgbClr val="002244"/>
              </a:solidFill>
              <a:latin typeface="Arial"/>
            </a:defRPr>
          </a:lvl8pPr>
          <a:lvl9pPr marL="4172224" algn="l" defTabSz="1043056" rtl="0" eaLnBrk="1" latinLnBrk="0" hangingPunct="1">
            <a:defRPr sz="2100" kern="1200">
              <a:solidFill>
                <a:srgbClr val="002244"/>
              </a:solidFill>
              <a:latin typeface="Arial"/>
            </a:defRPr>
          </a:lvl9pPr>
        </a:lstStyle>
        <a:p xmlns:a="http://schemas.openxmlformats.org/drawingml/2006/main">
          <a:pPr algn="ctr"/>
          <a:r>
            <a:rPr lang="en-GB" sz="1800" dirty="0" smtClean="0">
              <a:solidFill>
                <a:schemeClr val="tx1"/>
              </a:solidFill>
              <a:latin typeface="+mn-lt"/>
            </a:rPr>
            <a:t>By the end of 2015, only </a:t>
          </a:r>
          <a:r>
            <a:rPr lang="en-GB" sz="2400" b="1" dirty="0" smtClean="0">
              <a:solidFill>
                <a:srgbClr val="FF0000"/>
              </a:solidFill>
              <a:latin typeface="+mn-lt"/>
            </a:rPr>
            <a:t>38%</a:t>
          </a:r>
          <a:r>
            <a:rPr lang="en-GB" sz="2400" b="1" dirty="0" smtClean="0">
              <a:solidFill>
                <a:schemeClr val="accent5"/>
              </a:solidFill>
              <a:latin typeface="+mn-lt"/>
            </a:rPr>
            <a:t> </a:t>
          </a:r>
          <a:r>
            <a:rPr lang="en-GB" sz="1800" dirty="0" smtClean="0">
              <a:solidFill>
                <a:schemeClr val="tx1"/>
              </a:solidFill>
              <a:latin typeface="+mn-lt"/>
            </a:rPr>
            <a:t>of LPAs will have a CIL in place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D1657-6F5E-44A9-A0E7-AD40DB1CC5B0}" type="datetimeFigureOut">
              <a:rPr lang="en-GB" smtClean="0"/>
              <a:pPr/>
              <a:t>06/07/2015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8C886-9D10-4BB2-99E3-85BCF11C1A7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B5189-E132-468E-A2FD-3BD59ADDAC77}" type="datetimeFigureOut">
              <a:rPr lang="en-GB" smtClean="0"/>
              <a:pPr/>
              <a:t>06/07/2015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2022E-3855-45AA-AA07-6E27835879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78247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2022E-3855-45AA-AA07-6E27835879D3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97511B-7134-41EB-B91F-CEDE456B9135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77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42988" fontAlgn="base">
              <a:spcBef>
                <a:spcPct val="0"/>
              </a:spcBef>
              <a:spcAft>
                <a:spcPct val="0"/>
              </a:spcAft>
              <a:defRPr/>
            </a:pPr>
            <a:fld id="{C573535A-B76D-40DF-B3AC-E6518E91F804}" type="slidenum">
              <a:rPr lang="en-GB" smtClean="0"/>
              <a:pPr defTabSz="1042988"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3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Examiner has limited scope at Examination.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CD30F6-A995-4E13-8B7C-6099394174D1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3041" y="2348893"/>
            <a:ext cx="9380220" cy="1620771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3041" y="4005752"/>
            <a:ext cx="9380220" cy="1932323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606B8D"/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4096-513A-4056-AD1A-8089F6AFE02D}" type="datetimeFigureOut">
              <a:rPr lang="en-GB" smtClean="0"/>
              <a:pPr/>
              <a:t>06/07/2015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18B0-CB07-44CE-97FE-8A2F735695C7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66750" y="3983064"/>
            <a:ext cx="9159175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668338" y="6964705"/>
            <a:ext cx="2759075" cy="161583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defTabSz="99569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GB" sz="1050" b="1" dirty="0" smtClean="0">
                <a:solidFill>
                  <a:schemeClr val="bg2"/>
                </a:solidFill>
                <a:latin typeface="+mn-lt"/>
                <a:cs typeface="+mn-cs"/>
              </a:rPr>
              <a:t>savills.com</a:t>
            </a:r>
            <a:endParaRPr lang="en-GB" sz="1050" b="1" dirty="0">
              <a:solidFill>
                <a:schemeClr val="bg2"/>
              </a:solidFill>
              <a:latin typeface="+mn-lt"/>
              <a:cs typeface="+mn-cs"/>
            </a:endParaRP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69130" y="6748468"/>
            <a:ext cx="4097338" cy="153270"/>
          </a:xfrm>
        </p:spPr>
        <p:txBody>
          <a:bodyPr lIns="0" tIns="0" rIns="0" bIns="0" anchor="b"/>
          <a:lstStyle>
            <a:lvl1pPr marL="0" indent="0">
              <a:buFontTx/>
              <a:buNone/>
              <a:defRPr sz="800"/>
            </a:lvl1pPr>
          </a:lstStyle>
          <a:p>
            <a:pPr lvl="0"/>
            <a:r>
              <a:rPr lang="en-US" dirty="0" smtClean="0"/>
              <a:t>[Insert date if needed]</a:t>
            </a:r>
            <a:endParaRPr lang="en-GB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69130" y="6191250"/>
            <a:ext cx="4097338" cy="577124"/>
          </a:xfrm>
        </p:spPr>
        <p:txBody>
          <a:bodyPr lIns="0" tIns="0" rIns="0" bIns="0" anchor="b"/>
          <a:lstStyle>
            <a:lvl1pPr marL="0" indent="0">
              <a:buFontTx/>
              <a:buNone/>
              <a:defRPr sz="800"/>
            </a:lvl1pPr>
          </a:lstStyle>
          <a:p>
            <a:pPr lvl="0"/>
            <a:r>
              <a:rPr lang="en-US" dirty="0" smtClean="0"/>
              <a:t>[Insert office address if needed]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7. PRESENTATION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131763" y="1"/>
            <a:ext cx="3322800" cy="7434262"/>
          </a:xfrm>
          <a:prstGeom prst="rect">
            <a:avLst/>
          </a:prstGeom>
          <a:solidFill>
            <a:srgbClr val="A1A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763" y="133351"/>
            <a:ext cx="3324359" cy="1586961"/>
          </a:xfrm>
          <a:noFill/>
        </p:spPr>
        <p:txBody>
          <a:bodyPr lIns="504000" tIns="540000"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4096-513A-4056-AD1A-8089F6AFE02D}" type="datetimeFigureOut">
              <a:rPr lang="en-GB" smtClean="0"/>
              <a:pPr/>
              <a:t>06/07/2015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18B0-CB07-44CE-97FE-8A2F735695C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666750" y="1828074"/>
            <a:ext cx="360000" cy="900000"/>
          </a:xfrm>
        </p:spPr>
        <p:txBody>
          <a:bodyPr wrap="none" lIns="0" rIns="0" anchor="ctr"/>
          <a:lstStyle>
            <a:lvl1pPr marL="0" indent="0" algn="l">
              <a:buFontTx/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No.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66750" y="2878084"/>
            <a:ext cx="360000" cy="900000"/>
          </a:xfrm>
        </p:spPr>
        <p:txBody>
          <a:bodyPr wrap="none" lIns="0" rIns="0" anchor="ctr"/>
          <a:lstStyle>
            <a:lvl1pPr marL="0" indent="0" algn="l">
              <a:buFontTx/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No.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666750" y="3928094"/>
            <a:ext cx="360000" cy="900000"/>
          </a:xfrm>
        </p:spPr>
        <p:txBody>
          <a:bodyPr wrap="none" lIns="0" rIns="0" anchor="ctr"/>
          <a:lstStyle>
            <a:lvl1pPr marL="0" indent="0" algn="l">
              <a:buFontTx/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No.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666750" y="4978104"/>
            <a:ext cx="360000" cy="900000"/>
          </a:xfrm>
        </p:spPr>
        <p:txBody>
          <a:bodyPr wrap="none" lIns="0" rIns="0" anchor="ctr"/>
          <a:lstStyle>
            <a:lvl1pPr marL="0" indent="0" algn="l">
              <a:buFontTx/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No.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666750" y="6028114"/>
            <a:ext cx="360000" cy="900000"/>
          </a:xfrm>
        </p:spPr>
        <p:txBody>
          <a:bodyPr wrap="none" lIns="0" rIns="0" anchor="ctr"/>
          <a:lstStyle>
            <a:lvl1pPr marL="0" indent="0" algn="l">
              <a:buFontTx/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No.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0"/>
          </p:nvPr>
        </p:nvSpPr>
        <p:spPr>
          <a:xfrm>
            <a:off x="1115885" y="1828074"/>
            <a:ext cx="2185254" cy="900000"/>
          </a:xfrm>
        </p:spPr>
        <p:txBody>
          <a:bodyPr lIns="0" rIns="0" anchor="ctr"/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31"/>
          </p:nvPr>
        </p:nvSpPr>
        <p:spPr>
          <a:xfrm>
            <a:off x="1115885" y="2878084"/>
            <a:ext cx="2185254" cy="900000"/>
          </a:xfrm>
        </p:spPr>
        <p:txBody>
          <a:bodyPr lIns="0" rIns="0" anchor="ctr"/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32"/>
          </p:nvPr>
        </p:nvSpPr>
        <p:spPr>
          <a:xfrm>
            <a:off x="1115885" y="3928094"/>
            <a:ext cx="2185254" cy="900000"/>
          </a:xfrm>
        </p:spPr>
        <p:txBody>
          <a:bodyPr lIns="0" rIns="0" anchor="ctr"/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33"/>
          </p:nvPr>
        </p:nvSpPr>
        <p:spPr>
          <a:xfrm>
            <a:off x="1115885" y="4978104"/>
            <a:ext cx="2185254" cy="900000"/>
          </a:xfrm>
        </p:spPr>
        <p:txBody>
          <a:bodyPr lIns="0" rIns="0" anchor="ctr"/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34"/>
          </p:nvPr>
        </p:nvSpPr>
        <p:spPr>
          <a:xfrm>
            <a:off x="1115885" y="6028114"/>
            <a:ext cx="2185254" cy="900000"/>
          </a:xfrm>
        </p:spPr>
        <p:txBody>
          <a:bodyPr lIns="0" rIns="0" anchor="ctr"/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9" name="Picture 18" descr="logo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265422" y="457202"/>
            <a:ext cx="943791" cy="940592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 flipV="1">
            <a:off x="681038" y="2805193"/>
            <a:ext cx="2604603" cy="0"/>
          </a:xfrm>
          <a:prstGeom prst="line">
            <a:avLst/>
          </a:prstGeom>
          <a:ln>
            <a:solidFill>
              <a:srgbClr val="FFFFFF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681038" y="3843579"/>
            <a:ext cx="2604603" cy="0"/>
          </a:xfrm>
          <a:prstGeom prst="line">
            <a:avLst/>
          </a:prstGeom>
          <a:ln>
            <a:solidFill>
              <a:srgbClr val="FFFFFF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681038" y="4897464"/>
            <a:ext cx="2604603" cy="0"/>
          </a:xfrm>
          <a:prstGeom prst="line">
            <a:avLst/>
          </a:prstGeom>
          <a:ln>
            <a:solidFill>
              <a:srgbClr val="FFFFFF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681038" y="5945782"/>
            <a:ext cx="2604603" cy="0"/>
          </a:xfrm>
          <a:prstGeom prst="line">
            <a:avLst/>
          </a:prstGeom>
          <a:ln>
            <a:solidFill>
              <a:srgbClr val="FFFFFF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ame 25"/>
          <p:cNvSpPr/>
          <p:nvPr userDrawn="1"/>
        </p:nvSpPr>
        <p:spPr>
          <a:xfrm>
            <a:off x="0" y="0"/>
            <a:ext cx="10693400" cy="7561263"/>
          </a:xfrm>
          <a:prstGeom prst="frame">
            <a:avLst>
              <a:gd name="adj1" fmla="val 1841"/>
            </a:avLst>
          </a:prstGeom>
          <a:solidFill>
            <a:srgbClr val="606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7. PRESENTATION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131763" y="1"/>
            <a:ext cx="3322800" cy="74342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763" y="133351"/>
            <a:ext cx="3324359" cy="1586961"/>
          </a:xfrm>
          <a:noFill/>
        </p:spPr>
        <p:txBody>
          <a:bodyPr lIns="504000" tIns="540000"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4096-513A-4056-AD1A-8089F6AFE02D}" type="datetimeFigureOut">
              <a:rPr lang="en-GB" smtClean="0"/>
              <a:pPr/>
              <a:t>06/07/2015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18B0-CB07-44CE-97FE-8A2F735695C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666750" y="1828074"/>
            <a:ext cx="360000" cy="900000"/>
          </a:xfrm>
        </p:spPr>
        <p:txBody>
          <a:bodyPr wrap="none" lIns="0" rIns="0" anchor="ctr"/>
          <a:lstStyle>
            <a:lvl1pPr marL="0" indent="0" algn="l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No.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66750" y="2878084"/>
            <a:ext cx="360000" cy="900000"/>
          </a:xfrm>
        </p:spPr>
        <p:txBody>
          <a:bodyPr wrap="none" lIns="0" rIns="0" anchor="ctr"/>
          <a:lstStyle>
            <a:lvl1pPr marL="0" indent="0" algn="l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No.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666750" y="3928094"/>
            <a:ext cx="360000" cy="900000"/>
          </a:xfrm>
        </p:spPr>
        <p:txBody>
          <a:bodyPr wrap="none" lIns="0" rIns="0" anchor="ctr"/>
          <a:lstStyle>
            <a:lvl1pPr marL="0" indent="0" algn="l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No.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666750" y="4978104"/>
            <a:ext cx="360000" cy="900000"/>
          </a:xfrm>
        </p:spPr>
        <p:txBody>
          <a:bodyPr wrap="none" lIns="0" rIns="0" anchor="ctr"/>
          <a:lstStyle>
            <a:lvl1pPr marL="0" indent="0" algn="l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No.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666750" y="6028114"/>
            <a:ext cx="360000" cy="900000"/>
          </a:xfrm>
        </p:spPr>
        <p:txBody>
          <a:bodyPr wrap="none" lIns="0" rIns="0" anchor="ctr"/>
          <a:lstStyle>
            <a:lvl1pPr marL="0" indent="0" algn="l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No.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0"/>
          </p:nvPr>
        </p:nvSpPr>
        <p:spPr>
          <a:xfrm>
            <a:off x="1115885" y="1828074"/>
            <a:ext cx="2185254" cy="900000"/>
          </a:xfrm>
        </p:spPr>
        <p:txBody>
          <a:bodyPr lIns="0" rIns="0" anchor="ctr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31"/>
          </p:nvPr>
        </p:nvSpPr>
        <p:spPr>
          <a:xfrm>
            <a:off x="1115885" y="2878084"/>
            <a:ext cx="2185254" cy="900000"/>
          </a:xfrm>
        </p:spPr>
        <p:txBody>
          <a:bodyPr lIns="0" rIns="0" anchor="ctr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32"/>
          </p:nvPr>
        </p:nvSpPr>
        <p:spPr>
          <a:xfrm>
            <a:off x="1115885" y="3928094"/>
            <a:ext cx="2185254" cy="900000"/>
          </a:xfrm>
        </p:spPr>
        <p:txBody>
          <a:bodyPr lIns="0" rIns="0" anchor="ctr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33"/>
          </p:nvPr>
        </p:nvSpPr>
        <p:spPr>
          <a:xfrm>
            <a:off x="1115885" y="4978104"/>
            <a:ext cx="2185254" cy="900000"/>
          </a:xfrm>
        </p:spPr>
        <p:txBody>
          <a:bodyPr lIns="0" rIns="0" anchor="ctr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34"/>
          </p:nvPr>
        </p:nvSpPr>
        <p:spPr>
          <a:xfrm>
            <a:off x="1115885" y="6028114"/>
            <a:ext cx="2185254" cy="900000"/>
          </a:xfrm>
        </p:spPr>
        <p:txBody>
          <a:bodyPr lIns="0" rIns="0" anchor="ctr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9" name="Picture 18" descr="logo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265422" y="457202"/>
            <a:ext cx="943791" cy="940592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 flipV="1">
            <a:off x="681038" y="2805193"/>
            <a:ext cx="2604603" cy="0"/>
          </a:xfrm>
          <a:prstGeom prst="line">
            <a:avLst/>
          </a:prstGeom>
          <a:ln>
            <a:solidFill>
              <a:srgbClr val="FFFFFF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681038" y="3843579"/>
            <a:ext cx="2604603" cy="0"/>
          </a:xfrm>
          <a:prstGeom prst="line">
            <a:avLst/>
          </a:prstGeom>
          <a:ln>
            <a:solidFill>
              <a:srgbClr val="FFFFFF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681038" y="4897464"/>
            <a:ext cx="2604603" cy="0"/>
          </a:xfrm>
          <a:prstGeom prst="line">
            <a:avLst/>
          </a:prstGeom>
          <a:ln>
            <a:solidFill>
              <a:srgbClr val="FFFFFF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681038" y="5945782"/>
            <a:ext cx="2604603" cy="0"/>
          </a:xfrm>
          <a:prstGeom prst="line">
            <a:avLst/>
          </a:prstGeom>
          <a:ln>
            <a:solidFill>
              <a:srgbClr val="FFFFFF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ame 25"/>
          <p:cNvSpPr/>
          <p:nvPr userDrawn="1"/>
        </p:nvSpPr>
        <p:spPr>
          <a:xfrm>
            <a:off x="0" y="0"/>
            <a:ext cx="10693400" cy="7561263"/>
          </a:xfrm>
          <a:prstGeom prst="frame">
            <a:avLst>
              <a:gd name="adj1" fmla="val 1841"/>
            </a:avLst>
          </a:prstGeom>
          <a:solidFill>
            <a:srgbClr val="606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4096-513A-4056-AD1A-8089F6AFE02D}" type="datetimeFigureOut">
              <a:rPr lang="en-GB" smtClean="0"/>
              <a:pPr/>
              <a:t>06/07/2015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18B0-CB07-44CE-97FE-8A2F735695C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7268" y="6757261"/>
            <a:ext cx="4432190" cy="5882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100" baseline="0"/>
            </a:lvl1pPr>
          </a:lstStyle>
          <a:p>
            <a:pPr lvl="0"/>
            <a:r>
              <a:rPr lang="en-US" dirty="0" smtClean="0"/>
              <a:t>Insert source: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0243" y="2634696"/>
            <a:ext cx="9089390" cy="1968123"/>
          </a:xfrm>
        </p:spPr>
        <p:txBody>
          <a:bodyPr anchor="b">
            <a:normAutofit/>
          </a:bodyPr>
          <a:lstStyle>
            <a:lvl1pPr algn="l">
              <a:defRPr sz="3200" b="1" cap="none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243" y="4630602"/>
            <a:ext cx="9089390" cy="1654026"/>
          </a:xfrm>
        </p:spPr>
        <p:txBody>
          <a:bodyPr anchor="t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4096-513A-4056-AD1A-8089F6AFE02D}" type="datetimeFigureOut">
              <a:rPr lang="en-GB" smtClean="0"/>
              <a:pPr/>
              <a:t>06/07/2015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18B0-CB07-44CE-97FE-8A2F735695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TEAM SLIDE 1- 9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Placeholder 21"/>
          <p:cNvSpPr>
            <a:spLocks noGrp="1"/>
          </p:cNvSpPr>
          <p:nvPr>
            <p:ph type="body" sz="quarter" idx="31" hasCustomPrompt="1"/>
          </p:nvPr>
        </p:nvSpPr>
        <p:spPr>
          <a:xfrm>
            <a:off x="3878263" y="3520986"/>
            <a:ext cx="3009900" cy="1625600"/>
          </a:xfrm>
          <a:solidFill>
            <a:srgbClr val="A1A7C0"/>
          </a:solidFill>
        </p:spPr>
        <p:txBody>
          <a:bodyPr lIns="1620000" tIns="0" rIns="18000" bIns="72000" anchor="b"/>
          <a:lstStyle>
            <a:lvl1pPr marL="0" indent="0">
              <a:spcBef>
                <a:spcPts val="0"/>
              </a:spcBef>
              <a:buFontTx/>
              <a:buNone/>
              <a:defRPr sz="1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Name: </a:t>
            </a:r>
          </a:p>
          <a:p>
            <a:pPr lvl="1"/>
            <a:r>
              <a:rPr lang="en-US" dirty="0" smtClean="0"/>
              <a:t>Job Title:</a:t>
            </a:r>
          </a:p>
          <a:p>
            <a:pPr lvl="2"/>
            <a:r>
              <a:rPr lang="en-US" dirty="0" smtClean="0"/>
              <a:t>Tel:</a:t>
            </a:r>
          </a:p>
          <a:p>
            <a:pPr lvl="2"/>
            <a:r>
              <a:rPr lang="en-US" dirty="0" smtClean="0"/>
              <a:t>Mob:</a:t>
            </a:r>
          </a:p>
          <a:p>
            <a:pPr lvl="2"/>
            <a:r>
              <a:rPr lang="en-US" dirty="0" smtClean="0"/>
              <a:t>Email:</a:t>
            </a:r>
            <a:endParaRPr lang="en-GB" dirty="0"/>
          </a:p>
        </p:txBody>
      </p:sp>
      <p:sp>
        <p:nvSpPr>
          <p:cNvPr id="41" name="Text Placeholder 21"/>
          <p:cNvSpPr>
            <a:spLocks noGrp="1"/>
          </p:cNvSpPr>
          <p:nvPr>
            <p:ph type="body" sz="quarter" idx="32" hasCustomPrompt="1"/>
          </p:nvPr>
        </p:nvSpPr>
        <p:spPr>
          <a:xfrm>
            <a:off x="3878263" y="5253953"/>
            <a:ext cx="3009900" cy="1625600"/>
          </a:xfrm>
          <a:solidFill>
            <a:srgbClr val="A1A7C0"/>
          </a:solidFill>
        </p:spPr>
        <p:txBody>
          <a:bodyPr lIns="1620000" tIns="0" rIns="18000" bIns="72000" anchor="b"/>
          <a:lstStyle>
            <a:lvl1pPr marL="0" indent="0">
              <a:spcBef>
                <a:spcPts val="0"/>
              </a:spcBef>
              <a:buFontTx/>
              <a:buNone/>
              <a:defRPr sz="1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Name: </a:t>
            </a:r>
          </a:p>
          <a:p>
            <a:pPr lvl="1"/>
            <a:r>
              <a:rPr lang="en-US" dirty="0" smtClean="0"/>
              <a:t>Job Title:</a:t>
            </a:r>
          </a:p>
          <a:p>
            <a:pPr lvl="2"/>
            <a:r>
              <a:rPr lang="en-US" dirty="0" smtClean="0"/>
              <a:t>Tel:</a:t>
            </a:r>
          </a:p>
          <a:p>
            <a:pPr lvl="2"/>
            <a:r>
              <a:rPr lang="en-US" dirty="0" smtClean="0"/>
              <a:t>Mob:</a:t>
            </a:r>
          </a:p>
          <a:p>
            <a:pPr lvl="2"/>
            <a:r>
              <a:rPr lang="en-US" dirty="0" smtClean="0"/>
              <a:t>Email:</a:t>
            </a:r>
            <a:endParaRPr lang="en-GB" dirty="0"/>
          </a:p>
        </p:txBody>
      </p:sp>
      <p:sp>
        <p:nvSpPr>
          <p:cNvPr id="44" name="Text Placeholder 21"/>
          <p:cNvSpPr>
            <a:spLocks noGrp="1"/>
          </p:cNvSpPr>
          <p:nvPr>
            <p:ph type="body" sz="quarter" idx="33" hasCustomPrompt="1"/>
          </p:nvPr>
        </p:nvSpPr>
        <p:spPr>
          <a:xfrm>
            <a:off x="3878263" y="1779588"/>
            <a:ext cx="3009900" cy="1625600"/>
          </a:xfrm>
          <a:solidFill>
            <a:srgbClr val="A1A7C0"/>
          </a:solidFill>
        </p:spPr>
        <p:txBody>
          <a:bodyPr lIns="1620000" tIns="0" rIns="18000" bIns="72000" anchor="b"/>
          <a:lstStyle>
            <a:lvl1pPr marL="0" indent="0">
              <a:spcBef>
                <a:spcPts val="0"/>
              </a:spcBef>
              <a:buFontTx/>
              <a:buNone/>
              <a:defRPr sz="1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Name: </a:t>
            </a:r>
          </a:p>
          <a:p>
            <a:pPr lvl="1"/>
            <a:r>
              <a:rPr lang="en-US" dirty="0" smtClean="0"/>
              <a:t>Job Title:</a:t>
            </a:r>
          </a:p>
          <a:p>
            <a:pPr lvl="2"/>
            <a:r>
              <a:rPr lang="en-US" dirty="0" smtClean="0"/>
              <a:t>Tel:</a:t>
            </a:r>
          </a:p>
          <a:p>
            <a:pPr lvl="2"/>
            <a:r>
              <a:rPr lang="en-US" dirty="0" smtClean="0"/>
              <a:t>Mob:</a:t>
            </a:r>
          </a:p>
          <a:p>
            <a:pPr lvl="2"/>
            <a:r>
              <a:rPr lang="en-US" dirty="0" smtClean="0"/>
              <a:t>Email:</a:t>
            </a:r>
            <a:endParaRPr lang="en-GB" dirty="0"/>
          </a:p>
        </p:txBody>
      </p:sp>
      <p:sp>
        <p:nvSpPr>
          <p:cNvPr id="57" name="Text Placeholder 21"/>
          <p:cNvSpPr>
            <a:spLocks noGrp="1"/>
          </p:cNvSpPr>
          <p:nvPr>
            <p:ph type="body" sz="quarter" idx="34" hasCustomPrompt="1"/>
          </p:nvPr>
        </p:nvSpPr>
        <p:spPr>
          <a:xfrm>
            <a:off x="7119938" y="3520986"/>
            <a:ext cx="3009900" cy="1625600"/>
          </a:xfrm>
          <a:solidFill>
            <a:srgbClr val="A1A7C0"/>
          </a:solidFill>
        </p:spPr>
        <p:txBody>
          <a:bodyPr lIns="1620000" tIns="0" rIns="18000" bIns="72000" anchor="b"/>
          <a:lstStyle>
            <a:lvl1pPr marL="0" indent="0">
              <a:spcBef>
                <a:spcPts val="0"/>
              </a:spcBef>
              <a:buFontTx/>
              <a:buNone/>
              <a:defRPr sz="1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Name: </a:t>
            </a:r>
          </a:p>
          <a:p>
            <a:pPr lvl="1"/>
            <a:r>
              <a:rPr lang="en-US" dirty="0" smtClean="0"/>
              <a:t>Job Title:</a:t>
            </a:r>
          </a:p>
          <a:p>
            <a:pPr lvl="2"/>
            <a:r>
              <a:rPr lang="en-US" dirty="0" smtClean="0"/>
              <a:t>Tel:</a:t>
            </a:r>
          </a:p>
          <a:p>
            <a:pPr lvl="2"/>
            <a:r>
              <a:rPr lang="en-US" dirty="0" smtClean="0"/>
              <a:t>Mob:</a:t>
            </a:r>
          </a:p>
          <a:p>
            <a:pPr lvl="2"/>
            <a:r>
              <a:rPr lang="en-US" dirty="0" smtClean="0"/>
              <a:t>Email:</a:t>
            </a:r>
            <a:endParaRPr lang="en-GB" dirty="0"/>
          </a:p>
        </p:txBody>
      </p:sp>
      <p:sp>
        <p:nvSpPr>
          <p:cNvPr id="58" name="Text Placeholder 21"/>
          <p:cNvSpPr>
            <a:spLocks noGrp="1"/>
          </p:cNvSpPr>
          <p:nvPr>
            <p:ph type="body" sz="quarter" idx="35" hasCustomPrompt="1"/>
          </p:nvPr>
        </p:nvSpPr>
        <p:spPr>
          <a:xfrm>
            <a:off x="7119938" y="5253953"/>
            <a:ext cx="3009900" cy="1625600"/>
          </a:xfrm>
          <a:solidFill>
            <a:srgbClr val="A1A7C0"/>
          </a:solidFill>
        </p:spPr>
        <p:txBody>
          <a:bodyPr lIns="1620000" tIns="0" rIns="18000" bIns="72000" anchor="b"/>
          <a:lstStyle>
            <a:lvl1pPr marL="0" indent="0">
              <a:spcBef>
                <a:spcPts val="0"/>
              </a:spcBef>
              <a:buFontTx/>
              <a:buNone/>
              <a:defRPr sz="1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Name: </a:t>
            </a:r>
          </a:p>
          <a:p>
            <a:pPr lvl="1"/>
            <a:r>
              <a:rPr lang="en-US" dirty="0" smtClean="0"/>
              <a:t>Job Title:</a:t>
            </a:r>
          </a:p>
          <a:p>
            <a:pPr lvl="2"/>
            <a:r>
              <a:rPr lang="en-US" dirty="0" smtClean="0"/>
              <a:t>Tel:</a:t>
            </a:r>
          </a:p>
          <a:p>
            <a:pPr lvl="2"/>
            <a:r>
              <a:rPr lang="en-US" dirty="0" smtClean="0"/>
              <a:t>Mob:</a:t>
            </a:r>
          </a:p>
          <a:p>
            <a:pPr lvl="2"/>
            <a:r>
              <a:rPr lang="en-US" dirty="0" smtClean="0"/>
              <a:t>Email:</a:t>
            </a:r>
            <a:endParaRPr lang="en-GB" dirty="0"/>
          </a:p>
        </p:txBody>
      </p:sp>
      <p:sp>
        <p:nvSpPr>
          <p:cNvPr id="59" name="Text Placeholder 21"/>
          <p:cNvSpPr>
            <a:spLocks noGrp="1"/>
          </p:cNvSpPr>
          <p:nvPr>
            <p:ph type="body" sz="quarter" idx="36" hasCustomPrompt="1"/>
          </p:nvPr>
        </p:nvSpPr>
        <p:spPr>
          <a:xfrm>
            <a:off x="7119938" y="1779588"/>
            <a:ext cx="3009900" cy="1625600"/>
          </a:xfrm>
          <a:solidFill>
            <a:srgbClr val="A1A7C0"/>
          </a:solidFill>
        </p:spPr>
        <p:txBody>
          <a:bodyPr lIns="1620000" tIns="0" rIns="18000" bIns="72000" anchor="b"/>
          <a:lstStyle>
            <a:lvl1pPr marL="0" indent="0">
              <a:spcBef>
                <a:spcPts val="0"/>
              </a:spcBef>
              <a:buFontTx/>
              <a:buNone/>
              <a:defRPr sz="1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Name: </a:t>
            </a:r>
          </a:p>
          <a:p>
            <a:pPr lvl="1"/>
            <a:r>
              <a:rPr lang="en-US" dirty="0" smtClean="0"/>
              <a:t>Job Title:</a:t>
            </a:r>
          </a:p>
          <a:p>
            <a:pPr lvl="2"/>
            <a:r>
              <a:rPr lang="en-US" dirty="0" smtClean="0"/>
              <a:t>Tel:</a:t>
            </a:r>
          </a:p>
          <a:p>
            <a:pPr lvl="2"/>
            <a:r>
              <a:rPr lang="en-US" dirty="0" smtClean="0"/>
              <a:t>Mob:</a:t>
            </a:r>
          </a:p>
          <a:p>
            <a:pPr lvl="2"/>
            <a:r>
              <a:rPr lang="en-US" dirty="0" smtClean="0"/>
              <a:t>Email:</a:t>
            </a:r>
            <a:endParaRPr lang="en-GB" dirty="0"/>
          </a:p>
        </p:txBody>
      </p:sp>
      <p:sp>
        <p:nvSpPr>
          <p:cNvPr id="32" name="Text Placeholder 21"/>
          <p:cNvSpPr>
            <a:spLocks noGrp="1"/>
          </p:cNvSpPr>
          <p:nvPr>
            <p:ph type="body" sz="quarter" idx="29" hasCustomPrompt="1"/>
          </p:nvPr>
        </p:nvSpPr>
        <p:spPr>
          <a:xfrm>
            <a:off x="647701" y="3520986"/>
            <a:ext cx="3009900" cy="1625600"/>
          </a:xfrm>
          <a:solidFill>
            <a:srgbClr val="A1A7C0"/>
          </a:solidFill>
        </p:spPr>
        <p:txBody>
          <a:bodyPr lIns="1620000" tIns="0" rIns="18000" bIns="72000" anchor="b"/>
          <a:lstStyle>
            <a:lvl1pPr marL="0" indent="0">
              <a:spcBef>
                <a:spcPts val="0"/>
              </a:spcBef>
              <a:buFontTx/>
              <a:buNone/>
              <a:defRPr sz="1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Name: </a:t>
            </a:r>
          </a:p>
          <a:p>
            <a:pPr lvl="1"/>
            <a:r>
              <a:rPr lang="en-US" dirty="0" smtClean="0"/>
              <a:t>Job Title:</a:t>
            </a:r>
          </a:p>
          <a:p>
            <a:pPr lvl="2"/>
            <a:r>
              <a:rPr lang="en-US" dirty="0" smtClean="0"/>
              <a:t>Tel:</a:t>
            </a:r>
          </a:p>
          <a:p>
            <a:pPr lvl="2"/>
            <a:r>
              <a:rPr lang="en-US" dirty="0" smtClean="0"/>
              <a:t>Mob:</a:t>
            </a:r>
          </a:p>
          <a:p>
            <a:pPr lvl="2"/>
            <a:r>
              <a:rPr lang="en-US" dirty="0" smtClean="0"/>
              <a:t>Email:</a:t>
            </a:r>
            <a:endParaRPr lang="en-GB" dirty="0"/>
          </a:p>
        </p:txBody>
      </p:sp>
      <p:sp>
        <p:nvSpPr>
          <p:cNvPr id="35" name="Text Placeholder 21"/>
          <p:cNvSpPr>
            <a:spLocks noGrp="1"/>
          </p:cNvSpPr>
          <p:nvPr>
            <p:ph type="body" sz="quarter" idx="30" hasCustomPrompt="1"/>
          </p:nvPr>
        </p:nvSpPr>
        <p:spPr>
          <a:xfrm>
            <a:off x="647701" y="5253953"/>
            <a:ext cx="3009900" cy="1625600"/>
          </a:xfrm>
          <a:solidFill>
            <a:srgbClr val="A1A7C0"/>
          </a:solidFill>
        </p:spPr>
        <p:txBody>
          <a:bodyPr lIns="1620000" tIns="0" rIns="18000" bIns="72000" anchor="b"/>
          <a:lstStyle>
            <a:lvl1pPr marL="0" indent="0">
              <a:spcBef>
                <a:spcPts val="0"/>
              </a:spcBef>
              <a:buFontTx/>
              <a:buNone/>
              <a:defRPr sz="1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Name: </a:t>
            </a:r>
          </a:p>
          <a:p>
            <a:pPr lvl="1"/>
            <a:r>
              <a:rPr lang="en-US" dirty="0" smtClean="0"/>
              <a:t>Job Title:</a:t>
            </a:r>
          </a:p>
          <a:p>
            <a:pPr lvl="2"/>
            <a:r>
              <a:rPr lang="en-US" dirty="0" smtClean="0"/>
              <a:t>Tel:</a:t>
            </a:r>
          </a:p>
          <a:p>
            <a:pPr lvl="2"/>
            <a:r>
              <a:rPr lang="en-US" dirty="0" smtClean="0"/>
              <a:t>Mob:</a:t>
            </a:r>
          </a:p>
          <a:p>
            <a:pPr lvl="2"/>
            <a:r>
              <a:rPr lang="en-US" dirty="0" smtClean="0"/>
              <a:t>Email:</a:t>
            </a:r>
            <a:endParaRPr lang="en-GB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1" y="1779588"/>
            <a:ext cx="3009900" cy="1625600"/>
          </a:xfrm>
          <a:solidFill>
            <a:srgbClr val="A1A7C0"/>
          </a:solidFill>
        </p:spPr>
        <p:txBody>
          <a:bodyPr lIns="1620000" tIns="0" rIns="18000" bIns="72000" anchor="b"/>
          <a:lstStyle>
            <a:lvl1pPr marL="0" indent="0">
              <a:spcBef>
                <a:spcPts val="0"/>
              </a:spcBef>
              <a:buFontTx/>
              <a:buNone/>
              <a:defRPr sz="1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Name: </a:t>
            </a:r>
          </a:p>
          <a:p>
            <a:pPr lvl="1"/>
            <a:r>
              <a:rPr lang="en-US" dirty="0" smtClean="0"/>
              <a:t>Job Title:</a:t>
            </a:r>
          </a:p>
          <a:p>
            <a:pPr lvl="2"/>
            <a:r>
              <a:rPr lang="en-US" dirty="0" smtClean="0"/>
              <a:t>Tel:</a:t>
            </a:r>
          </a:p>
          <a:p>
            <a:pPr lvl="2"/>
            <a:r>
              <a:rPr lang="en-US" dirty="0" smtClean="0"/>
              <a:t>Mob:</a:t>
            </a:r>
          </a:p>
          <a:p>
            <a:pPr lvl="2"/>
            <a:r>
              <a:rPr lang="en-US" dirty="0" smtClean="0"/>
              <a:t>Email: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3FD055-00A3-4E1F-830A-86C1BE1F854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718831" y="1854388"/>
            <a:ext cx="1476000" cy="14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4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3954209" y="1854388"/>
            <a:ext cx="1476000" cy="14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7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7206615" y="1854388"/>
            <a:ext cx="1476000" cy="14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30" name="Picture Placeholder 19"/>
          <p:cNvSpPr>
            <a:spLocks noGrp="1"/>
          </p:cNvSpPr>
          <p:nvPr>
            <p:ph type="pic" sz="quarter" idx="17"/>
          </p:nvPr>
        </p:nvSpPr>
        <p:spPr>
          <a:xfrm>
            <a:off x="718831" y="3595786"/>
            <a:ext cx="1476000" cy="14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33" name="Picture Placeholder 19"/>
          <p:cNvSpPr>
            <a:spLocks noGrp="1"/>
          </p:cNvSpPr>
          <p:nvPr>
            <p:ph type="pic" sz="quarter" idx="19"/>
          </p:nvPr>
        </p:nvSpPr>
        <p:spPr>
          <a:xfrm>
            <a:off x="3954209" y="3595786"/>
            <a:ext cx="1476000" cy="14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36" name="Picture Placeholder 19"/>
          <p:cNvSpPr>
            <a:spLocks noGrp="1"/>
          </p:cNvSpPr>
          <p:nvPr>
            <p:ph type="pic" sz="quarter" idx="21"/>
          </p:nvPr>
        </p:nvSpPr>
        <p:spPr>
          <a:xfrm>
            <a:off x="7206615" y="3595786"/>
            <a:ext cx="1476000" cy="14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39" name="Picture Placeholder 19"/>
          <p:cNvSpPr>
            <a:spLocks noGrp="1"/>
          </p:cNvSpPr>
          <p:nvPr>
            <p:ph type="pic" sz="quarter" idx="23"/>
          </p:nvPr>
        </p:nvSpPr>
        <p:spPr>
          <a:xfrm>
            <a:off x="718831" y="5328753"/>
            <a:ext cx="1476000" cy="14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2" name="Picture Placeholder 19"/>
          <p:cNvSpPr>
            <a:spLocks noGrp="1"/>
          </p:cNvSpPr>
          <p:nvPr>
            <p:ph type="pic" sz="quarter" idx="25"/>
          </p:nvPr>
        </p:nvSpPr>
        <p:spPr>
          <a:xfrm>
            <a:off x="3954209" y="5328753"/>
            <a:ext cx="1476000" cy="14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5" name="Picture Placeholder 19"/>
          <p:cNvSpPr>
            <a:spLocks noGrp="1"/>
          </p:cNvSpPr>
          <p:nvPr>
            <p:ph type="pic" sz="quarter" idx="27"/>
          </p:nvPr>
        </p:nvSpPr>
        <p:spPr>
          <a:xfrm>
            <a:off x="7206615" y="5328753"/>
            <a:ext cx="1476000" cy="14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cxnSp>
        <p:nvCxnSpPr>
          <p:cNvPr id="23" name="Straight Connector 22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8"/>
          <p:cNvSpPr>
            <a:spLocks noGrp="1"/>
          </p:cNvSpPr>
          <p:nvPr>
            <p:ph type="body" sz="quarter" idx="37" hasCustomPrompt="1"/>
          </p:nvPr>
        </p:nvSpPr>
        <p:spPr>
          <a:xfrm>
            <a:off x="538163" y="6896100"/>
            <a:ext cx="4359301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TEAM 3 PEOPLE AND BIO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632033" y="1779588"/>
            <a:ext cx="3094577" cy="5169852"/>
          </a:xfrm>
          <a:prstGeom prst="rect">
            <a:avLst/>
          </a:prstGeom>
          <a:solidFill>
            <a:srgbClr val="A1A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3867411" y="1779588"/>
            <a:ext cx="3094577" cy="5169852"/>
          </a:xfrm>
          <a:prstGeom prst="rect">
            <a:avLst/>
          </a:prstGeom>
          <a:solidFill>
            <a:srgbClr val="A1A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7119817" y="1779588"/>
            <a:ext cx="3094577" cy="5169852"/>
          </a:xfrm>
          <a:prstGeom prst="rect">
            <a:avLst/>
          </a:prstGeom>
          <a:solidFill>
            <a:srgbClr val="A1A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704025" y="3418650"/>
            <a:ext cx="29352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933000" y="3418650"/>
            <a:ext cx="29352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7195312" y="3418650"/>
            <a:ext cx="29352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3FD055-00A3-4E1F-830A-86C1BE1F854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718831" y="1860153"/>
            <a:ext cx="1476000" cy="14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2252034" y="1862138"/>
            <a:ext cx="1415091" cy="1490661"/>
          </a:xfrm>
        </p:spPr>
        <p:txBody>
          <a:bodyPr lIns="0" tIns="0" rIns="0" bIns="0" anchor="b"/>
          <a:lstStyle>
            <a:lvl1pPr marL="0" indent="0">
              <a:spcBef>
                <a:spcPts val="0"/>
              </a:spcBef>
              <a:buFontTx/>
              <a:buNone/>
              <a:defRPr sz="1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Name:</a:t>
            </a:r>
          </a:p>
          <a:p>
            <a:pPr lvl="1"/>
            <a:r>
              <a:rPr lang="en-US" dirty="0" smtClean="0"/>
              <a:t>Job Title:</a:t>
            </a:r>
          </a:p>
          <a:p>
            <a:pPr lvl="2"/>
            <a:r>
              <a:rPr lang="en-US" dirty="0" smtClean="0"/>
              <a:t>Tel:</a:t>
            </a:r>
          </a:p>
          <a:p>
            <a:pPr lvl="2"/>
            <a:r>
              <a:rPr lang="en-US" dirty="0" smtClean="0"/>
              <a:t>Mob:</a:t>
            </a:r>
          </a:p>
          <a:p>
            <a:pPr lvl="2"/>
            <a:r>
              <a:rPr lang="en-US" dirty="0" smtClean="0"/>
              <a:t>Email:</a:t>
            </a:r>
            <a:endParaRPr lang="en-GB" dirty="0"/>
          </a:p>
        </p:txBody>
      </p:sp>
      <p:sp>
        <p:nvSpPr>
          <p:cNvPr id="9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3954209" y="1860153"/>
            <a:ext cx="1476000" cy="14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5487412" y="1862138"/>
            <a:ext cx="1415091" cy="1490661"/>
          </a:xfrm>
        </p:spPr>
        <p:txBody>
          <a:bodyPr lIns="0" tIns="0" rIns="0" bIns="0" anchor="b"/>
          <a:lstStyle>
            <a:lvl1pPr marL="0" indent="0">
              <a:spcBef>
                <a:spcPts val="0"/>
              </a:spcBef>
              <a:buFontTx/>
              <a:buNone/>
              <a:defRPr sz="1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Name:</a:t>
            </a:r>
          </a:p>
          <a:p>
            <a:pPr lvl="1"/>
            <a:r>
              <a:rPr lang="en-US" dirty="0" smtClean="0"/>
              <a:t>Job Title:</a:t>
            </a:r>
          </a:p>
          <a:p>
            <a:pPr lvl="2"/>
            <a:r>
              <a:rPr lang="en-US" dirty="0" smtClean="0"/>
              <a:t>Tel:</a:t>
            </a:r>
          </a:p>
          <a:p>
            <a:pPr lvl="2"/>
            <a:r>
              <a:rPr lang="en-US" dirty="0" smtClean="0"/>
              <a:t>Mob:</a:t>
            </a:r>
          </a:p>
          <a:p>
            <a:pPr lvl="2"/>
            <a:r>
              <a:rPr lang="en-US" dirty="0" smtClean="0"/>
              <a:t>Email:</a:t>
            </a:r>
            <a:endParaRPr lang="en-GB" dirty="0"/>
          </a:p>
        </p:txBody>
      </p:sp>
      <p:sp>
        <p:nvSpPr>
          <p:cNvPr id="11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7206615" y="1860153"/>
            <a:ext cx="1476000" cy="14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8739818" y="1862138"/>
            <a:ext cx="1415091" cy="1490661"/>
          </a:xfrm>
        </p:spPr>
        <p:txBody>
          <a:bodyPr lIns="0" tIns="0" rIns="0" bIns="0" anchor="b"/>
          <a:lstStyle>
            <a:lvl1pPr marL="0" indent="0">
              <a:spcBef>
                <a:spcPts val="0"/>
              </a:spcBef>
              <a:buFontTx/>
              <a:buNone/>
              <a:defRPr sz="1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Name:</a:t>
            </a:r>
          </a:p>
          <a:p>
            <a:pPr lvl="1"/>
            <a:r>
              <a:rPr lang="en-US" dirty="0" smtClean="0"/>
              <a:t>Job Title:</a:t>
            </a:r>
          </a:p>
          <a:p>
            <a:pPr lvl="2"/>
            <a:r>
              <a:rPr lang="en-US" dirty="0" smtClean="0"/>
              <a:t>Tel:</a:t>
            </a:r>
          </a:p>
          <a:p>
            <a:pPr lvl="2"/>
            <a:r>
              <a:rPr lang="en-US" dirty="0" smtClean="0"/>
              <a:t>Mob:</a:t>
            </a:r>
          </a:p>
          <a:p>
            <a:pPr lvl="2"/>
            <a:r>
              <a:rPr lang="en-US" dirty="0" smtClean="0"/>
              <a:t>Email: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613516" y="3496931"/>
            <a:ext cx="3077870" cy="3404201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421200" indent="-216000">
              <a:buClr>
                <a:schemeClr val="tx1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2pPr>
            <a:lvl3pPr marL="673100" indent="-241300">
              <a:buClr>
                <a:srgbClr val="606B8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968400" indent="-244800">
              <a:buClr>
                <a:srgbClr val="606B8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1224000" indent="-244800">
              <a:buClr>
                <a:srgbClr val="606B8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Insert Biography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3831641" y="3496931"/>
            <a:ext cx="3077870" cy="3404201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421200" indent="-216000">
              <a:buClr>
                <a:schemeClr val="tx1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2pPr>
            <a:lvl3pPr marL="673100" indent="-241300">
              <a:buClr>
                <a:srgbClr val="606B8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968400" indent="-244800">
              <a:buClr>
                <a:srgbClr val="606B8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1224000" indent="-244800">
              <a:buClr>
                <a:srgbClr val="606B8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Insert Biography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7101300" y="3496931"/>
            <a:ext cx="3077870" cy="3404201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421200" indent="-216000">
              <a:buClr>
                <a:schemeClr val="tx1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2pPr>
            <a:lvl3pPr marL="673100" indent="-241300">
              <a:buClr>
                <a:srgbClr val="606B8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968400" indent="-244800">
              <a:buClr>
                <a:srgbClr val="606B8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1224000" indent="-244800">
              <a:buClr>
                <a:srgbClr val="606B8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Insert Biography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538164" y="6896100"/>
            <a:ext cx="4266312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cxnSp>
        <p:nvCxnSpPr>
          <p:cNvPr id="28" name="Straight Connector 27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TEAM 2 PEOPLE AND BIO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632033" y="738950"/>
            <a:ext cx="1620000" cy="6192202"/>
          </a:xfrm>
          <a:prstGeom prst="rect">
            <a:avLst/>
          </a:prstGeom>
          <a:solidFill>
            <a:srgbClr val="A1A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5468049" y="738950"/>
            <a:ext cx="1620000" cy="6192202"/>
          </a:xfrm>
          <a:prstGeom prst="rect">
            <a:avLst/>
          </a:prstGeom>
          <a:solidFill>
            <a:srgbClr val="A1A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2354579" y="2404237"/>
            <a:ext cx="2952000" cy="0"/>
          </a:xfrm>
          <a:prstGeom prst="line">
            <a:avLst/>
          </a:prstGeom>
          <a:ln w="6350"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7196203" y="2404237"/>
            <a:ext cx="2952000" cy="0"/>
          </a:xfrm>
          <a:prstGeom prst="line">
            <a:avLst/>
          </a:prstGeom>
          <a:ln w="6350"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3FD055-00A3-4E1F-830A-86C1BE1F854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718831" y="796398"/>
            <a:ext cx="1476000" cy="14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5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2324483" y="793630"/>
            <a:ext cx="2151660" cy="1500441"/>
          </a:xfrm>
        </p:spPr>
        <p:txBody>
          <a:bodyPr lIns="0" tIns="0" rIns="0" bIns="0" anchor="b"/>
          <a:lstStyle>
            <a:lvl1pPr marL="0" indent="0">
              <a:spcBef>
                <a:spcPts val="0"/>
              </a:spcBef>
              <a:buFontTx/>
              <a:buNone/>
              <a:defRPr sz="14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000"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Name:</a:t>
            </a:r>
          </a:p>
          <a:p>
            <a:pPr lvl="1"/>
            <a:r>
              <a:rPr lang="en-US" dirty="0" smtClean="0"/>
              <a:t>Job Title::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355849" y="2501658"/>
            <a:ext cx="2974975" cy="4399473"/>
          </a:xfrm>
        </p:spPr>
        <p:txBody>
          <a:bodyPr lIns="0" tIns="0" rIns="0" b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421200" indent="-216000">
              <a:buClr>
                <a:schemeClr val="tx1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2pPr>
            <a:lvl3pPr marL="673100" indent="-241300">
              <a:buClr>
                <a:srgbClr val="606B8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968400" indent="-244800">
              <a:buClr>
                <a:srgbClr val="606B8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1224000" indent="-244800">
              <a:buClr>
                <a:srgbClr val="A1A7C0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722314" y="2422525"/>
            <a:ext cx="1449386" cy="1014413"/>
          </a:xfrm>
        </p:spPr>
        <p:txBody>
          <a:bodyPr lIns="0" tIns="0" rIns="0" bIns="0" anchor="t"/>
          <a:lstStyle>
            <a:lvl1pPr>
              <a:spcBef>
                <a:spcPts val="0"/>
              </a:spcBef>
              <a:buFontTx/>
              <a:buNone/>
              <a:defRPr sz="105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/>
            </a:lvl2pPr>
            <a:lvl3pPr marL="0" indent="0">
              <a:spcBef>
                <a:spcPts val="200"/>
              </a:spcBef>
              <a:buFontTx/>
              <a:buNone/>
              <a:defRPr sz="1000"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Contact details</a:t>
            </a:r>
            <a:endParaRPr lang="en-GB" dirty="0"/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722314" y="3795622"/>
            <a:ext cx="1449386" cy="3071003"/>
          </a:xfrm>
        </p:spPr>
        <p:txBody>
          <a:bodyPr lIns="0" tIns="0" rIns="0" bIns="0" anchor="t"/>
          <a:lstStyle>
            <a:lvl1pPr marL="190500" indent="-190500"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§"/>
              <a:defRPr sz="1400" b="1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/>
            </a:lvl2pPr>
            <a:lvl3pPr marL="0" indent="0">
              <a:spcBef>
                <a:spcPts val="200"/>
              </a:spcBef>
              <a:buFontTx/>
              <a:buNone/>
              <a:defRPr sz="1000"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Enter client list here</a:t>
            </a:r>
            <a:endParaRPr lang="en-GB" dirty="0"/>
          </a:p>
        </p:txBody>
      </p:sp>
      <p:sp>
        <p:nvSpPr>
          <p:cNvPr id="12" name="Picture Placeholder 19"/>
          <p:cNvSpPr>
            <a:spLocks noGrp="1"/>
          </p:cNvSpPr>
          <p:nvPr>
            <p:ph type="pic" sz="quarter" idx="16"/>
          </p:nvPr>
        </p:nvSpPr>
        <p:spPr>
          <a:xfrm>
            <a:off x="5541963" y="796398"/>
            <a:ext cx="1476000" cy="14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7147615" y="793630"/>
            <a:ext cx="2151660" cy="1500441"/>
          </a:xfrm>
        </p:spPr>
        <p:txBody>
          <a:bodyPr lIns="0" tIns="0" rIns="0" bIns="0" anchor="b"/>
          <a:lstStyle>
            <a:lvl1pPr marL="0" indent="0">
              <a:spcBef>
                <a:spcPts val="0"/>
              </a:spcBef>
              <a:buFontTx/>
              <a:buNone/>
              <a:defRPr sz="1400" b="1"/>
            </a:lvl1pPr>
            <a:lvl2pPr marL="0" indent="0">
              <a:spcBef>
                <a:spcPts val="0"/>
              </a:spcBef>
              <a:buFontTx/>
              <a:buNone/>
              <a:defRPr sz="1400"/>
            </a:lvl2pPr>
            <a:lvl3pPr marL="0" indent="0">
              <a:spcBef>
                <a:spcPts val="200"/>
              </a:spcBef>
              <a:buFontTx/>
              <a:buNone/>
              <a:defRPr sz="1000"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Name:</a:t>
            </a:r>
          </a:p>
          <a:p>
            <a:pPr lvl="1"/>
            <a:r>
              <a:rPr lang="en-US" dirty="0" smtClean="0"/>
              <a:t>Job Title::</a:t>
            </a:r>
            <a:endParaRPr lang="en-GB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7178981" y="2501658"/>
            <a:ext cx="2974975" cy="4399473"/>
          </a:xfrm>
        </p:spPr>
        <p:txBody>
          <a:bodyPr lIns="0" tIns="0" rIns="0" bIns="0"/>
          <a:lstStyle>
            <a:lvl1pPr marL="0" indent="0">
              <a:buFontTx/>
              <a:buNone/>
              <a:defRPr sz="1800"/>
            </a:lvl1pPr>
            <a:lvl2pPr marL="421200" indent="-216000">
              <a:buClr>
                <a:schemeClr val="tx1"/>
              </a:buClr>
              <a:buFont typeface="Wingdings" pitchFamily="2" charset="2"/>
              <a:buChar char="§"/>
              <a:defRPr sz="1800"/>
            </a:lvl2pPr>
            <a:lvl3pPr marL="673100" indent="-241300">
              <a:buClr>
                <a:srgbClr val="606B8D"/>
              </a:buClr>
              <a:buFont typeface="Wingdings" pitchFamily="2" charset="2"/>
              <a:buChar char="§"/>
              <a:defRPr sz="1800"/>
            </a:lvl3pPr>
            <a:lvl4pPr marL="968400" indent="-244800">
              <a:buClr>
                <a:srgbClr val="606B8D"/>
              </a:buClr>
              <a:buFont typeface="Wingdings" pitchFamily="2" charset="2"/>
              <a:buChar char="§"/>
              <a:defRPr sz="1800"/>
            </a:lvl4pPr>
            <a:lvl5pPr marL="1224000" indent="-244800">
              <a:buClr>
                <a:srgbClr val="A1A7C0"/>
              </a:buCl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5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5545446" y="2422525"/>
            <a:ext cx="1449386" cy="1014413"/>
          </a:xfrm>
        </p:spPr>
        <p:txBody>
          <a:bodyPr lIns="0" tIns="0" rIns="0" bIns="0" anchor="t"/>
          <a:lstStyle>
            <a:lvl1pPr>
              <a:spcBef>
                <a:spcPts val="0"/>
              </a:spcBef>
              <a:buFontTx/>
              <a:buNone/>
              <a:defRPr sz="105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/>
            </a:lvl2pPr>
            <a:lvl3pPr marL="0" indent="0">
              <a:spcBef>
                <a:spcPts val="200"/>
              </a:spcBef>
              <a:buFontTx/>
              <a:buNone/>
              <a:defRPr sz="1000"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Contact details</a:t>
            </a:r>
            <a:endParaRPr lang="en-GB" dirty="0"/>
          </a:p>
        </p:txBody>
      </p:sp>
      <p:sp>
        <p:nvSpPr>
          <p:cNvPr id="16" name="Text Placeholder 21"/>
          <p:cNvSpPr>
            <a:spLocks noGrp="1"/>
          </p:cNvSpPr>
          <p:nvPr>
            <p:ph type="body" sz="quarter" idx="20" hasCustomPrompt="1"/>
          </p:nvPr>
        </p:nvSpPr>
        <p:spPr>
          <a:xfrm>
            <a:off x="5545446" y="3795622"/>
            <a:ext cx="1449386" cy="3071003"/>
          </a:xfrm>
        </p:spPr>
        <p:txBody>
          <a:bodyPr lIns="0" tIns="0" rIns="0" bIns="0" anchor="t"/>
          <a:lstStyle>
            <a:lvl1pPr marL="190500" indent="-190500"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§"/>
              <a:defRPr sz="1400" b="1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/>
            </a:lvl2pPr>
            <a:lvl3pPr marL="0" indent="0">
              <a:spcBef>
                <a:spcPts val="200"/>
              </a:spcBef>
              <a:buFontTx/>
              <a:buNone/>
              <a:defRPr sz="1000"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Enter client list here</a:t>
            </a:r>
            <a:endParaRPr lang="en-GB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18795" y="3485068"/>
            <a:ext cx="15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chemeClr val="accent1"/>
                </a:solidFill>
              </a:rPr>
              <a:t>Client</a:t>
            </a:r>
            <a:r>
              <a:rPr lang="en-GB" sz="1200" b="1" baseline="0" dirty="0" smtClean="0">
                <a:solidFill>
                  <a:schemeClr val="accent1"/>
                </a:solidFill>
              </a:rPr>
              <a:t> list</a:t>
            </a:r>
            <a:endParaRPr lang="en-GB" sz="1200" b="1" dirty="0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5453901" y="3485068"/>
            <a:ext cx="15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chemeClr val="accent1"/>
                </a:solidFill>
              </a:rPr>
              <a:t>Client</a:t>
            </a:r>
            <a:r>
              <a:rPr lang="en-GB" sz="1200" b="1" baseline="0" dirty="0" smtClean="0">
                <a:solidFill>
                  <a:schemeClr val="accent1"/>
                </a:solidFill>
              </a:rPr>
              <a:t> list</a:t>
            </a:r>
            <a:endParaRPr lang="en-GB" sz="1200" b="1" dirty="0">
              <a:solidFill>
                <a:schemeClr val="accent1"/>
              </a:solidFill>
            </a:endParaRP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538163" y="6896100"/>
            <a:ext cx="4359301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1 PERSON BIO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632033" y="738950"/>
            <a:ext cx="1620000" cy="6192202"/>
          </a:xfrm>
          <a:prstGeom prst="rect">
            <a:avLst/>
          </a:prstGeom>
          <a:solidFill>
            <a:srgbClr val="A1A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2354579" y="2404237"/>
            <a:ext cx="7812000" cy="0"/>
          </a:xfrm>
          <a:prstGeom prst="line">
            <a:avLst/>
          </a:prstGeom>
          <a:ln w="6350"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3FD055-00A3-4E1F-830A-86C1BE1F854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718831" y="796398"/>
            <a:ext cx="1476000" cy="14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5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2324483" y="793630"/>
            <a:ext cx="6888528" cy="1500441"/>
          </a:xfrm>
        </p:spPr>
        <p:txBody>
          <a:bodyPr lIns="0" tIns="0" rIns="0" bIns="0" anchor="b"/>
          <a:lstStyle>
            <a:lvl1pPr marL="0" indent="0">
              <a:spcBef>
                <a:spcPts val="0"/>
              </a:spcBef>
              <a:buFontTx/>
              <a:buNone/>
              <a:defRPr sz="1400" b="1"/>
            </a:lvl1pPr>
            <a:lvl2pPr marL="0" indent="0">
              <a:spcBef>
                <a:spcPts val="0"/>
              </a:spcBef>
              <a:buFontTx/>
              <a:buNone/>
              <a:defRPr sz="1400"/>
            </a:lvl2pPr>
            <a:lvl3pPr marL="0" indent="0">
              <a:spcBef>
                <a:spcPts val="200"/>
              </a:spcBef>
              <a:buFontTx/>
              <a:buNone/>
              <a:defRPr sz="1000"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Name:</a:t>
            </a:r>
          </a:p>
          <a:p>
            <a:pPr lvl="1"/>
            <a:r>
              <a:rPr lang="en-US" dirty="0" smtClean="0"/>
              <a:t>Job Title::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355849" y="2501658"/>
            <a:ext cx="7808914" cy="4399473"/>
          </a:xfrm>
        </p:spPr>
        <p:txBody>
          <a:bodyPr lIns="0" tIns="0" rIns="0" bIns="0"/>
          <a:lstStyle>
            <a:lvl1pPr marL="0" indent="0">
              <a:buFontTx/>
              <a:buNone/>
              <a:defRPr sz="1800"/>
            </a:lvl1pPr>
            <a:lvl2pPr marL="421200" indent="-216000">
              <a:buClr>
                <a:schemeClr val="tx1"/>
              </a:buClr>
              <a:buFont typeface="Wingdings" pitchFamily="2" charset="2"/>
              <a:buChar char="§"/>
              <a:defRPr sz="1800"/>
            </a:lvl2pPr>
            <a:lvl3pPr marL="673100" indent="-241300">
              <a:buClr>
                <a:srgbClr val="606B8D"/>
              </a:buClr>
              <a:buFont typeface="Wingdings" pitchFamily="2" charset="2"/>
              <a:buChar char="§"/>
              <a:defRPr sz="1800"/>
            </a:lvl3pPr>
            <a:lvl4pPr marL="968400" indent="-244800">
              <a:buClr>
                <a:srgbClr val="606B8D"/>
              </a:buClr>
              <a:buFont typeface="Wingdings" pitchFamily="2" charset="2"/>
              <a:buChar char="§"/>
              <a:defRPr sz="1800"/>
            </a:lvl4pPr>
            <a:lvl5pPr marL="1224000" indent="-244800">
              <a:buClr>
                <a:srgbClr val="A1A7C0"/>
              </a:buCl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722314" y="2422525"/>
            <a:ext cx="1449386" cy="1014413"/>
          </a:xfrm>
        </p:spPr>
        <p:txBody>
          <a:bodyPr lIns="0" tIns="0" rIns="0" bIns="0" anchor="t"/>
          <a:lstStyle>
            <a:lvl1pPr>
              <a:spcBef>
                <a:spcPts val="0"/>
              </a:spcBef>
              <a:buFontTx/>
              <a:buNone/>
              <a:defRPr sz="105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/>
            </a:lvl2pPr>
            <a:lvl3pPr marL="0" indent="0">
              <a:spcBef>
                <a:spcPts val="200"/>
              </a:spcBef>
              <a:buFontTx/>
              <a:buNone/>
              <a:defRPr sz="1000"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Contact details</a:t>
            </a:r>
            <a:endParaRPr lang="en-GB" dirty="0"/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722314" y="3795622"/>
            <a:ext cx="1449386" cy="3071003"/>
          </a:xfrm>
        </p:spPr>
        <p:txBody>
          <a:bodyPr lIns="0" tIns="0" rIns="0" bIns="0" anchor="t"/>
          <a:lstStyle>
            <a:lvl1pPr marL="190500" indent="-190500"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§"/>
              <a:defRPr sz="1400" b="1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/>
            </a:lvl2pPr>
            <a:lvl3pPr marL="0" indent="0">
              <a:spcBef>
                <a:spcPts val="200"/>
              </a:spcBef>
              <a:buFontTx/>
              <a:buNone/>
              <a:defRPr sz="1000"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Enter client list here</a:t>
            </a:r>
            <a:endParaRPr lang="en-GB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18795" y="3485068"/>
            <a:ext cx="15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chemeClr val="accent1"/>
                </a:solidFill>
              </a:rPr>
              <a:t>Client</a:t>
            </a:r>
            <a:r>
              <a:rPr lang="en-GB" sz="1200" b="1" baseline="0" dirty="0" smtClean="0">
                <a:solidFill>
                  <a:schemeClr val="accent1"/>
                </a:solidFill>
              </a:rPr>
              <a:t> list</a:t>
            </a:r>
            <a:endParaRPr lang="en-GB" sz="1200" b="1" dirty="0">
              <a:solidFill>
                <a:schemeClr val="accent1"/>
              </a:solidFill>
            </a:endParaRP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538163" y="6896100"/>
            <a:ext cx="4359301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CONTEN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92299"/>
            <a:ext cx="9545638" cy="4216401"/>
          </a:xfrm>
          <a:solidFill>
            <a:srgbClr val="A1A7C0"/>
          </a:solidFill>
        </p:spPr>
        <p:txBody>
          <a:bodyPr tIns="108000"/>
          <a:lstStyle>
            <a:lvl1pPr>
              <a:buClr>
                <a:schemeClr val="tx1"/>
              </a:buClr>
              <a:defRPr/>
            </a:lvl1pPr>
            <a:lvl4pPr>
              <a:buClr>
                <a:srgbClr val="606B8D"/>
              </a:buClr>
              <a:defRPr/>
            </a:lvl4pPr>
            <a:lvl5pPr>
              <a:buClr>
                <a:srgbClr val="606B8D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CA34-6738-40AF-91D1-D098062861F9}" type="datetimeFigureOut">
              <a:rPr lang="en-GB" smtClean="0"/>
              <a:pPr/>
              <a:t>06/07/2015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232-8F1E-405E-9C98-A855FD5493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538163" y="6896100"/>
            <a:ext cx="4359301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sp>
        <p:nvSpPr>
          <p:cNvPr id="10" name="Picture Placeholder 18"/>
          <p:cNvSpPr>
            <a:spLocks noGrp="1" noChangeAspect="1"/>
          </p:cNvSpPr>
          <p:nvPr>
            <p:ph type="pic" sz="quarter" idx="24"/>
          </p:nvPr>
        </p:nvSpPr>
        <p:spPr>
          <a:xfrm>
            <a:off x="6192657" y="1963063"/>
            <a:ext cx="1908000" cy="1952614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18"/>
          <p:cNvSpPr>
            <a:spLocks noGrp="1" noChangeAspect="1"/>
          </p:cNvSpPr>
          <p:nvPr>
            <p:ph type="pic" sz="quarter" idx="25"/>
          </p:nvPr>
        </p:nvSpPr>
        <p:spPr>
          <a:xfrm>
            <a:off x="8237446" y="1963063"/>
            <a:ext cx="1908000" cy="1952614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6192657" y="4026779"/>
            <a:ext cx="1908000" cy="1952614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Picture Placeholder 18"/>
          <p:cNvSpPr>
            <a:spLocks noGrp="1" noChangeAspect="1"/>
          </p:cNvSpPr>
          <p:nvPr>
            <p:ph type="pic" sz="quarter" idx="14"/>
          </p:nvPr>
        </p:nvSpPr>
        <p:spPr>
          <a:xfrm>
            <a:off x="8237446" y="4026779"/>
            <a:ext cx="1908000" cy="1952614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TWO CASE STUD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CA34-6738-40AF-91D1-D098062861F9}" type="datetimeFigureOut">
              <a:rPr lang="en-GB" smtClean="0"/>
              <a:pPr/>
              <a:t>06/07/2015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232-8F1E-405E-9C98-A855FD5493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669925" y="1798638"/>
            <a:ext cx="4710113" cy="5192712"/>
          </a:xfrm>
          <a:prstGeom prst="rect">
            <a:avLst/>
          </a:prstGeom>
          <a:solidFill>
            <a:srgbClr val="A1A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5521325" y="1798638"/>
            <a:ext cx="4710113" cy="5192712"/>
          </a:xfrm>
          <a:prstGeom prst="rect">
            <a:avLst/>
          </a:prstGeom>
          <a:solidFill>
            <a:srgbClr val="A1A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icture Placeholder 9"/>
          <p:cNvSpPr>
            <a:spLocks noGrp="1" noChangeAspect="1"/>
          </p:cNvSpPr>
          <p:nvPr>
            <p:ph type="pic" sz="quarter" idx="13"/>
          </p:nvPr>
        </p:nvSpPr>
        <p:spPr>
          <a:xfrm>
            <a:off x="743151" y="1870073"/>
            <a:ext cx="2088000" cy="21612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9" name="Picture Placeholder 9"/>
          <p:cNvSpPr>
            <a:spLocks noGrp="1" noChangeAspect="1"/>
          </p:cNvSpPr>
          <p:nvPr>
            <p:ph type="pic" sz="quarter" idx="14"/>
          </p:nvPr>
        </p:nvSpPr>
        <p:spPr>
          <a:xfrm>
            <a:off x="5610113" y="1870073"/>
            <a:ext cx="2088000" cy="21612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38164" y="6896100"/>
            <a:ext cx="4297308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743151" y="4216240"/>
            <a:ext cx="4536000" cy="2700000"/>
          </a:xfrm>
        </p:spPr>
        <p:txBody>
          <a:bodyPr lIns="0" rIns="0"/>
          <a:lstStyle>
            <a:lvl1pPr>
              <a:buClr>
                <a:schemeClr val="tx1"/>
              </a:buClr>
              <a:defRPr/>
            </a:lvl1pPr>
            <a:lvl4pPr>
              <a:buClr>
                <a:srgbClr val="606B8D"/>
              </a:buClr>
              <a:defRPr/>
            </a:lvl4pPr>
            <a:lvl5pPr>
              <a:buClr>
                <a:srgbClr val="606B8D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743151" y="4129509"/>
            <a:ext cx="4536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5610113" y="4129509"/>
            <a:ext cx="4536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5610113" y="4216240"/>
            <a:ext cx="4536000" cy="2700000"/>
          </a:xfrm>
        </p:spPr>
        <p:txBody>
          <a:bodyPr lIns="0" rIns="0"/>
          <a:lstStyle>
            <a:lvl1pPr>
              <a:buClr>
                <a:schemeClr val="tx1"/>
              </a:buClr>
              <a:defRPr/>
            </a:lvl1pPr>
            <a:lvl4pPr>
              <a:buClr>
                <a:srgbClr val="606B8D"/>
              </a:buClr>
              <a:defRPr/>
            </a:lvl4pPr>
            <a:lvl5pPr>
              <a:buClr>
                <a:srgbClr val="606B8D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6" name="Straight Connector 15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002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668338" y="6964705"/>
            <a:ext cx="2759075" cy="161583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defTabSz="99569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GB" sz="1050" b="1" dirty="0" smtClean="0">
                <a:solidFill>
                  <a:schemeClr val="bg2"/>
                </a:solidFill>
                <a:latin typeface="+mn-lt"/>
                <a:cs typeface="+mn-cs"/>
              </a:rPr>
              <a:t>savills.com</a:t>
            </a:r>
            <a:endParaRPr lang="en-GB" sz="1050" b="1" dirty="0">
              <a:solidFill>
                <a:schemeClr val="bg2"/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8538" y="504606"/>
            <a:ext cx="8762625" cy="1271965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8538" y="1796066"/>
            <a:ext cx="9699900" cy="550313"/>
          </a:xfrm>
        </p:spPr>
        <p:txBody>
          <a:bodyPr>
            <a:noAutofit/>
          </a:bodyPr>
          <a:lstStyle>
            <a:lvl1pPr marL="0" indent="0" algn="l">
              <a:lnSpc>
                <a:spcPct val="80000"/>
              </a:lnSpc>
              <a:buNone/>
              <a:defRPr sz="2400" b="0">
                <a:solidFill>
                  <a:srgbClr val="606B8D"/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31763" y="2407884"/>
            <a:ext cx="10429875" cy="37591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69130" y="6748468"/>
            <a:ext cx="4097338" cy="153270"/>
          </a:xfrm>
        </p:spPr>
        <p:txBody>
          <a:bodyPr lIns="0" tIns="0" rIns="0" bIns="0" anchor="b"/>
          <a:lstStyle>
            <a:lvl1pPr marL="0" indent="0">
              <a:buFontTx/>
              <a:buNone/>
              <a:defRPr sz="800"/>
            </a:lvl1pPr>
          </a:lstStyle>
          <a:p>
            <a:pPr lvl="0"/>
            <a:r>
              <a:rPr lang="en-US" dirty="0" smtClean="0"/>
              <a:t>[Insert date if needed]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69130" y="6191250"/>
            <a:ext cx="4097338" cy="577124"/>
          </a:xfrm>
        </p:spPr>
        <p:txBody>
          <a:bodyPr lIns="0" tIns="0" rIns="0" bIns="0" anchor="b"/>
          <a:lstStyle>
            <a:lvl1pPr marL="0" indent="0">
              <a:buFontTx/>
              <a:buNone/>
              <a:defRPr sz="800"/>
            </a:lvl1pPr>
          </a:lstStyle>
          <a:p>
            <a:pPr lvl="0"/>
            <a:r>
              <a:rPr lang="en-US" dirty="0" smtClean="0"/>
              <a:t>[Insert office address if needed]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THREE CASE STUD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CA34-6738-40AF-91D1-D098062861F9}" type="datetimeFigureOut">
              <a:rPr lang="en-GB" smtClean="0"/>
              <a:pPr/>
              <a:t>06/07/2015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232-8F1E-405E-9C98-A855FD5493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669925" y="1798638"/>
            <a:ext cx="9561513" cy="5192712"/>
          </a:xfrm>
          <a:prstGeom prst="rect">
            <a:avLst/>
          </a:prstGeom>
          <a:solidFill>
            <a:srgbClr val="A1A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38164" y="6896100"/>
            <a:ext cx="4297308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sp>
        <p:nvSpPr>
          <p:cNvPr id="8" name="Picture Placeholder 9"/>
          <p:cNvSpPr>
            <a:spLocks noGrp="1" noChangeAspect="1"/>
          </p:cNvSpPr>
          <p:nvPr>
            <p:ph type="pic" sz="quarter" idx="18"/>
          </p:nvPr>
        </p:nvSpPr>
        <p:spPr>
          <a:xfrm>
            <a:off x="757238" y="1870075"/>
            <a:ext cx="3030537" cy="31369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9" name="Picture Placeholder 9"/>
          <p:cNvSpPr>
            <a:spLocks noGrp="1" noChangeAspect="1"/>
          </p:cNvSpPr>
          <p:nvPr>
            <p:ph type="pic" sz="quarter" idx="19"/>
          </p:nvPr>
        </p:nvSpPr>
        <p:spPr>
          <a:xfrm>
            <a:off x="3906838" y="1870075"/>
            <a:ext cx="3030537" cy="31369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3"/>
          </p:nvPr>
        </p:nvSpPr>
        <p:spPr>
          <a:xfrm>
            <a:off x="7046913" y="1870075"/>
            <a:ext cx="3030537" cy="31369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757238" y="5095677"/>
            <a:ext cx="3031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3906838" y="5095677"/>
            <a:ext cx="3031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7046913" y="5095677"/>
            <a:ext cx="3031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743151" y="5145437"/>
            <a:ext cx="3031200" cy="1770802"/>
          </a:xfrm>
        </p:spPr>
        <p:txBody>
          <a:bodyPr lIns="0" rIns="0">
            <a:normAutofit/>
          </a:bodyPr>
          <a:lstStyle>
            <a:lvl1pPr>
              <a:buClr>
                <a:schemeClr val="tx1"/>
              </a:buClr>
              <a:defRPr sz="1600"/>
            </a:lvl1pPr>
            <a:lvl2pPr>
              <a:defRPr sz="1600"/>
            </a:lvl2pPr>
            <a:lvl3pPr>
              <a:defRPr sz="1600"/>
            </a:lvl3pPr>
            <a:lvl4pPr>
              <a:buClr>
                <a:srgbClr val="606B8D"/>
              </a:buClr>
              <a:defRPr sz="1600"/>
            </a:lvl4pPr>
            <a:lvl5pPr>
              <a:buClr>
                <a:srgbClr val="606B8D"/>
              </a:buCl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3906838" y="5145437"/>
            <a:ext cx="3031200" cy="1770802"/>
          </a:xfrm>
        </p:spPr>
        <p:txBody>
          <a:bodyPr lIns="0" rIns="0">
            <a:normAutofit/>
          </a:bodyPr>
          <a:lstStyle>
            <a:lvl1pPr>
              <a:buClr>
                <a:schemeClr val="tx1"/>
              </a:buClr>
              <a:defRPr sz="1600"/>
            </a:lvl1pPr>
            <a:lvl2pPr>
              <a:defRPr sz="1600"/>
            </a:lvl2pPr>
            <a:lvl3pPr>
              <a:defRPr sz="1600"/>
            </a:lvl3pPr>
            <a:lvl4pPr>
              <a:buClr>
                <a:srgbClr val="606B8D"/>
              </a:buClr>
              <a:defRPr sz="1600"/>
            </a:lvl4pPr>
            <a:lvl5pPr>
              <a:buClr>
                <a:srgbClr val="606B8D"/>
              </a:buCl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7046913" y="5145437"/>
            <a:ext cx="3031200" cy="1770802"/>
          </a:xfrm>
        </p:spPr>
        <p:txBody>
          <a:bodyPr lIns="0" rIns="0">
            <a:normAutofit/>
          </a:bodyPr>
          <a:lstStyle>
            <a:lvl1pPr>
              <a:buClr>
                <a:schemeClr val="tx1"/>
              </a:buClr>
              <a:defRPr sz="1600"/>
            </a:lvl1pPr>
            <a:lvl2pPr>
              <a:defRPr sz="1600"/>
            </a:lvl2pPr>
            <a:lvl3pPr>
              <a:defRPr sz="1600"/>
            </a:lvl3pPr>
            <a:lvl4pPr>
              <a:buClr>
                <a:srgbClr val="606B8D"/>
              </a:buClr>
              <a:defRPr sz="1600"/>
            </a:lvl4pPr>
            <a:lvl5pPr>
              <a:buClr>
                <a:srgbClr val="606B8D"/>
              </a:buCl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. FOUR CASE STUD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CA34-6738-40AF-91D1-D098062861F9}" type="datetimeFigureOut">
              <a:rPr lang="en-GB" smtClean="0"/>
              <a:pPr/>
              <a:t>06/07/2015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232-8F1E-405E-9C98-A855FD5493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653300" y="1782971"/>
            <a:ext cx="2304000" cy="5187171"/>
          </a:xfrm>
          <a:prstGeom prst="rect">
            <a:avLst/>
          </a:prstGeom>
          <a:solidFill>
            <a:srgbClr val="A1A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3081030" y="1782971"/>
            <a:ext cx="2304000" cy="5187171"/>
          </a:xfrm>
          <a:prstGeom prst="rect">
            <a:avLst/>
          </a:prstGeom>
          <a:solidFill>
            <a:srgbClr val="A1A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5508760" y="1782971"/>
            <a:ext cx="2304000" cy="5187171"/>
          </a:xfrm>
          <a:prstGeom prst="rect">
            <a:avLst/>
          </a:prstGeom>
          <a:solidFill>
            <a:srgbClr val="A1A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7936490" y="1782971"/>
            <a:ext cx="2304000" cy="5187171"/>
          </a:xfrm>
          <a:prstGeom prst="rect">
            <a:avLst/>
          </a:prstGeom>
          <a:solidFill>
            <a:srgbClr val="A1A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3"/>
          </p:nvPr>
        </p:nvSpPr>
        <p:spPr>
          <a:xfrm>
            <a:off x="743151" y="1870073"/>
            <a:ext cx="2088000" cy="216128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9"/>
          <p:cNvSpPr>
            <a:spLocks noGrp="1" noChangeAspect="1"/>
          </p:cNvSpPr>
          <p:nvPr>
            <p:ph type="pic" sz="quarter" idx="14"/>
          </p:nvPr>
        </p:nvSpPr>
        <p:spPr>
          <a:xfrm>
            <a:off x="3176632" y="1870073"/>
            <a:ext cx="2088000" cy="216128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9"/>
          <p:cNvSpPr>
            <a:spLocks noGrp="1" noChangeAspect="1"/>
          </p:cNvSpPr>
          <p:nvPr>
            <p:ph type="pic" sz="quarter" idx="15"/>
          </p:nvPr>
        </p:nvSpPr>
        <p:spPr>
          <a:xfrm>
            <a:off x="5610113" y="1870073"/>
            <a:ext cx="2088000" cy="216128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Picture Placeholder 9"/>
          <p:cNvSpPr>
            <a:spLocks noGrp="1" noChangeAspect="1"/>
          </p:cNvSpPr>
          <p:nvPr>
            <p:ph type="pic" sz="quarter" idx="16"/>
          </p:nvPr>
        </p:nvSpPr>
        <p:spPr>
          <a:xfrm>
            <a:off x="8043594" y="1870073"/>
            <a:ext cx="2088000" cy="216128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743151" y="4129509"/>
            <a:ext cx="2088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3176632" y="4129509"/>
            <a:ext cx="2088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610113" y="4129509"/>
            <a:ext cx="2088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8043594" y="4129509"/>
            <a:ext cx="2088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743151" y="4184542"/>
            <a:ext cx="2088000" cy="2731697"/>
          </a:xfrm>
        </p:spPr>
        <p:txBody>
          <a:bodyPr lIns="0" rIns="0">
            <a:normAutofit/>
          </a:bodyPr>
          <a:lstStyle>
            <a:lvl1pPr>
              <a:buClr>
                <a:schemeClr val="tx1"/>
              </a:buClr>
              <a:defRPr sz="1600"/>
            </a:lvl1pPr>
            <a:lvl2pPr>
              <a:defRPr sz="1600"/>
            </a:lvl2pPr>
            <a:lvl3pPr>
              <a:defRPr sz="1600"/>
            </a:lvl3pPr>
            <a:lvl4pPr>
              <a:buClr>
                <a:srgbClr val="606B8D"/>
              </a:buClr>
              <a:defRPr sz="1600"/>
            </a:lvl4pPr>
            <a:lvl5pPr>
              <a:buClr>
                <a:srgbClr val="606B8D"/>
              </a:buCl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3176632" y="4184542"/>
            <a:ext cx="2088000" cy="2731697"/>
          </a:xfrm>
        </p:spPr>
        <p:txBody>
          <a:bodyPr lIns="0" rIns="0">
            <a:normAutofit/>
          </a:bodyPr>
          <a:lstStyle>
            <a:lvl1pPr>
              <a:buClr>
                <a:schemeClr val="tx1"/>
              </a:buClr>
              <a:defRPr sz="1600"/>
            </a:lvl1pPr>
            <a:lvl2pPr>
              <a:defRPr sz="1600"/>
            </a:lvl2pPr>
            <a:lvl3pPr>
              <a:defRPr sz="1600"/>
            </a:lvl3pPr>
            <a:lvl4pPr>
              <a:buClr>
                <a:srgbClr val="606B8D"/>
              </a:buClr>
              <a:defRPr sz="1600"/>
            </a:lvl4pPr>
            <a:lvl5pPr>
              <a:buClr>
                <a:srgbClr val="606B8D"/>
              </a:buCl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5610113" y="4184542"/>
            <a:ext cx="2088000" cy="2731697"/>
          </a:xfrm>
        </p:spPr>
        <p:txBody>
          <a:bodyPr lIns="0" rIns="0">
            <a:normAutofit/>
          </a:bodyPr>
          <a:lstStyle>
            <a:lvl1pPr>
              <a:buClr>
                <a:schemeClr val="tx1"/>
              </a:buClr>
              <a:defRPr sz="1600"/>
            </a:lvl1pPr>
            <a:lvl2pPr>
              <a:defRPr sz="1600"/>
            </a:lvl2pPr>
            <a:lvl3pPr>
              <a:defRPr sz="1600"/>
            </a:lvl3pPr>
            <a:lvl4pPr>
              <a:buClr>
                <a:srgbClr val="606B8D"/>
              </a:buClr>
              <a:defRPr sz="1600"/>
            </a:lvl4pPr>
            <a:lvl5pPr>
              <a:buClr>
                <a:srgbClr val="606B8D"/>
              </a:buCl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8043594" y="4184542"/>
            <a:ext cx="2088000" cy="2731697"/>
          </a:xfrm>
        </p:spPr>
        <p:txBody>
          <a:bodyPr lIns="0" rIns="0">
            <a:normAutofit/>
          </a:bodyPr>
          <a:lstStyle>
            <a:lvl1pPr>
              <a:buClr>
                <a:schemeClr val="tx1"/>
              </a:buClr>
              <a:defRPr sz="1600"/>
            </a:lvl1pPr>
            <a:lvl2pPr>
              <a:defRPr sz="1600"/>
            </a:lvl2pPr>
            <a:lvl3pPr>
              <a:defRPr sz="1600"/>
            </a:lvl3pPr>
            <a:lvl4pPr>
              <a:buClr>
                <a:srgbClr val="606B8D"/>
              </a:buClr>
              <a:defRPr sz="1600"/>
            </a:lvl4pPr>
            <a:lvl5pPr>
              <a:buClr>
                <a:srgbClr val="606B8D"/>
              </a:buCl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538164" y="6896100"/>
            <a:ext cx="4297308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cxnSp>
        <p:nvCxnSpPr>
          <p:cNvPr id="24" name="Straight Connector 23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. 6 CASE STUDIES (PRINT ON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CA34-6738-40AF-91D1-D098062861F9}" type="datetimeFigureOut">
              <a:rPr lang="en-GB" smtClean="0"/>
              <a:pPr/>
              <a:t>06/07/2015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232-8F1E-405E-9C98-A855FD5493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653300" y="1782971"/>
            <a:ext cx="1548000" cy="5187171"/>
          </a:xfrm>
          <a:prstGeom prst="rect">
            <a:avLst/>
          </a:prstGeom>
          <a:solidFill>
            <a:srgbClr val="A1A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9"/>
          <p:cNvSpPr>
            <a:spLocks noGrp="1" noChangeAspect="1"/>
          </p:cNvSpPr>
          <p:nvPr>
            <p:ph type="pic" sz="quarter" idx="13"/>
          </p:nvPr>
        </p:nvSpPr>
        <p:spPr>
          <a:xfrm>
            <a:off x="743151" y="1870073"/>
            <a:ext cx="1360227" cy="140796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43151" y="3370377"/>
            <a:ext cx="13608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2261767" y="1782971"/>
            <a:ext cx="1548000" cy="5187171"/>
          </a:xfrm>
          <a:prstGeom prst="rect">
            <a:avLst/>
          </a:prstGeom>
          <a:solidFill>
            <a:srgbClr val="A1A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3870234" y="1782971"/>
            <a:ext cx="1548000" cy="5187171"/>
          </a:xfrm>
          <a:prstGeom prst="rect">
            <a:avLst/>
          </a:prstGeom>
          <a:solidFill>
            <a:srgbClr val="A1A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5478701" y="1782971"/>
            <a:ext cx="1548000" cy="5187171"/>
          </a:xfrm>
          <a:prstGeom prst="rect">
            <a:avLst/>
          </a:prstGeom>
          <a:solidFill>
            <a:srgbClr val="A1A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7087168" y="1782971"/>
            <a:ext cx="1548000" cy="5187171"/>
          </a:xfrm>
          <a:prstGeom prst="rect">
            <a:avLst/>
          </a:prstGeom>
          <a:solidFill>
            <a:srgbClr val="A1A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8695636" y="1782971"/>
            <a:ext cx="1548000" cy="5187171"/>
          </a:xfrm>
          <a:prstGeom prst="rect">
            <a:avLst/>
          </a:prstGeom>
          <a:solidFill>
            <a:srgbClr val="A1A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Picture Placeholder 9"/>
          <p:cNvSpPr>
            <a:spLocks noGrp="1" noChangeAspect="1"/>
          </p:cNvSpPr>
          <p:nvPr>
            <p:ph type="pic" sz="quarter" idx="16"/>
          </p:nvPr>
        </p:nvSpPr>
        <p:spPr>
          <a:xfrm>
            <a:off x="2340710" y="1870073"/>
            <a:ext cx="1360227" cy="140796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2340710" y="3370377"/>
            <a:ext cx="13608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cture Placeholder 9"/>
          <p:cNvSpPr>
            <a:spLocks noGrp="1" noChangeAspect="1"/>
          </p:cNvSpPr>
          <p:nvPr>
            <p:ph type="pic" sz="quarter" idx="18"/>
          </p:nvPr>
        </p:nvSpPr>
        <p:spPr>
          <a:xfrm>
            <a:off x="3960305" y="1870073"/>
            <a:ext cx="1360227" cy="140796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3960305" y="3370377"/>
            <a:ext cx="13608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9"/>
          <p:cNvSpPr>
            <a:spLocks noGrp="1" noChangeAspect="1"/>
          </p:cNvSpPr>
          <p:nvPr>
            <p:ph type="pic" sz="quarter" idx="20"/>
          </p:nvPr>
        </p:nvSpPr>
        <p:spPr>
          <a:xfrm>
            <a:off x="5564979" y="1870073"/>
            <a:ext cx="1360227" cy="140796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5564979" y="3370377"/>
            <a:ext cx="13608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9"/>
          <p:cNvSpPr>
            <a:spLocks noGrp="1" noChangeAspect="1"/>
          </p:cNvSpPr>
          <p:nvPr>
            <p:ph type="pic" sz="quarter" idx="22"/>
          </p:nvPr>
        </p:nvSpPr>
        <p:spPr>
          <a:xfrm>
            <a:off x="7181482" y="1870073"/>
            <a:ext cx="1360227" cy="140796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7181482" y="3370377"/>
            <a:ext cx="13608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icture Placeholder 9"/>
          <p:cNvSpPr>
            <a:spLocks noGrp="1" noChangeAspect="1"/>
          </p:cNvSpPr>
          <p:nvPr>
            <p:ph type="pic" sz="quarter" idx="24"/>
          </p:nvPr>
        </p:nvSpPr>
        <p:spPr>
          <a:xfrm>
            <a:off x="8785662" y="1870073"/>
            <a:ext cx="1360227" cy="140796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8785662" y="3370377"/>
            <a:ext cx="13608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743151" y="3378646"/>
            <a:ext cx="1360800" cy="3612704"/>
          </a:xfrm>
        </p:spPr>
        <p:txBody>
          <a:bodyPr lIns="0" rIns="0">
            <a:noAutofit/>
          </a:bodyPr>
          <a:lstStyle>
            <a:lvl1pPr marL="185738" indent="-185738">
              <a:buClr>
                <a:schemeClr val="tx1"/>
              </a:buClr>
              <a:defRPr sz="1400"/>
            </a:lvl1pPr>
            <a:lvl2pPr marL="357188" indent="-187325">
              <a:defRPr sz="1400"/>
            </a:lvl2pPr>
            <a:lvl3pPr marL="588963" indent="-217488">
              <a:defRPr sz="1400"/>
            </a:lvl3pPr>
            <a:lvl4pPr marL="712788" indent="-155575">
              <a:buClr>
                <a:srgbClr val="606B8D"/>
              </a:buClr>
              <a:defRPr sz="1400"/>
            </a:lvl4pPr>
            <a:lvl5pPr>
              <a:buClr>
                <a:srgbClr val="606B8D"/>
              </a:buCl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25"/>
          </p:nvPr>
        </p:nvSpPr>
        <p:spPr>
          <a:xfrm>
            <a:off x="2340710" y="3378646"/>
            <a:ext cx="1360800" cy="3612704"/>
          </a:xfrm>
        </p:spPr>
        <p:txBody>
          <a:bodyPr lIns="0" rIns="0">
            <a:noAutofit/>
          </a:bodyPr>
          <a:lstStyle>
            <a:lvl1pPr marL="185738" indent="-185738">
              <a:buClr>
                <a:schemeClr val="tx1"/>
              </a:buClr>
              <a:defRPr sz="1400"/>
            </a:lvl1pPr>
            <a:lvl2pPr marL="357188" indent="-187325">
              <a:defRPr sz="1400"/>
            </a:lvl2pPr>
            <a:lvl3pPr marL="588963" indent="-217488">
              <a:defRPr sz="1400"/>
            </a:lvl3pPr>
            <a:lvl4pPr marL="712788" indent="-155575">
              <a:buClr>
                <a:srgbClr val="606B8D"/>
              </a:buClr>
              <a:defRPr sz="1400"/>
            </a:lvl4pPr>
            <a:lvl5pPr>
              <a:buClr>
                <a:srgbClr val="606B8D"/>
              </a:buCl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7" name="Text Placeholder 11"/>
          <p:cNvSpPr>
            <a:spLocks noGrp="1"/>
          </p:cNvSpPr>
          <p:nvPr>
            <p:ph type="body" sz="quarter" idx="26"/>
          </p:nvPr>
        </p:nvSpPr>
        <p:spPr>
          <a:xfrm>
            <a:off x="3960305" y="3378646"/>
            <a:ext cx="1360800" cy="3612704"/>
          </a:xfrm>
        </p:spPr>
        <p:txBody>
          <a:bodyPr lIns="0" rIns="0">
            <a:noAutofit/>
          </a:bodyPr>
          <a:lstStyle>
            <a:lvl1pPr marL="185738" indent="-185738">
              <a:buClr>
                <a:schemeClr val="tx1"/>
              </a:buClr>
              <a:defRPr sz="1400"/>
            </a:lvl1pPr>
            <a:lvl2pPr marL="357188" indent="-187325">
              <a:defRPr sz="1400"/>
            </a:lvl2pPr>
            <a:lvl3pPr marL="588963" indent="-217488">
              <a:defRPr sz="1400"/>
            </a:lvl3pPr>
            <a:lvl4pPr marL="712788" indent="-155575">
              <a:buClr>
                <a:srgbClr val="606B8D"/>
              </a:buClr>
              <a:defRPr sz="1400"/>
            </a:lvl4pPr>
            <a:lvl5pPr>
              <a:buClr>
                <a:srgbClr val="606B8D"/>
              </a:buCl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8" name="Text Placeholder 11"/>
          <p:cNvSpPr>
            <a:spLocks noGrp="1"/>
          </p:cNvSpPr>
          <p:nvPr>
            <p:ph type="body" sz="quarter" idx="27"/>
          </p:nvPr>
        </p:nvSpPr>
        <p:spPr>
          <a:xfrm>
            <a:off x="5564979" y="3378646"/>
            <a:ext cx="1360800" cy="3612704"/>
          </a:xfrm>
        </p:spPr>
        <p:txBody>
          <a:bodyPr lIns="0" rIns="0">
            <a:noAutofit/>
          </a:bodyPr>
          <a:lstStyle>
            <a:lvl1pPr marL="185738" indent="-185738">
              <a:buClr>
                <a:schemeClr val="tx1"/>
              </a:buClr>
              <a:defRPr sz="1400"/>
            </a:lvl1pPr>
            <a:lvl2pPr marL="357188" indent="-187325">
              <a:defRPr sz="1400"/>
            </a:lvl2pPr>
            <a:lvl3pPr marL="588963" indent="-217488">
              <a:defRPr sz="1400"/>
            </a:lvl3pPr>
            <a:lvl4pPr marL="712788" indent="-155575">
              <a:buClr>
                <a:srgbClr val="606B8D"/>
              </a:buClr>
              <a:defRPr sz="1400"/>
            </a:lvl4pPr>
            <a:lvl5pPr>
              <a:buClr>
                <a:srgbClr val="606B8D"/>
              </a:buCl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28"/>
          </p:nvPr>
        </p:nvSpPr>
        <p:spPr>
          <a:xfrm>
            <a:off x="7181482" y="3378646"/>
            <a:ext cx="1360800" cy="3612704"/>
          </a:xfrm>
        </p:spPr>
        <p:txBody>
          <a:bodyPr lIns="0" rIns="0">
            <a:noAutofit/>
          </a:bodyPr>
          <a:lstStyle>
            <a:lvl1pPr marL="185738" indent="-185738">
              <a:buClr>
                <a:schemeClr val="tx1"/>
              </a:buClr>
              <a:defRPr sz="1400"/>
            </a:lvl1pPr>
            <a:lvl2pPr marL="357188" indent="-187325">
              <a:defRPr sz="1400"/>
            </a:lvl2pPr>
            <a:lvl3pPr marL="588963" indent="-217488">
              <a:defRPr sz="1400"/>
            </a:lvl3pPr>
            <a:lvl4pPr marL="712788" indent="-155575">
              <a:buClr>
                <a:srgbClr val="606B8D"/>
              </a:buClr>
              <a:defRPr sz="1400"/>
            </a:lvl4pPr>
            <a:lvl5pPr>
              <a:buClr>
                <a:srgbClr val="606B8D"/>
              </a:buCl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29"/>
          </p:nvPr>
        </p:nvSpPr>
        <p:spPr>
          <a:xfrm>
            <a:off x="8785662" y="3378646"/>
            <a:ext cx="1360800" cy="3612704"/>
          </a:xfrm>
        </p:spPr>
        <p:txBody>
          <a:bodyPr lIns="0" rIns="0">
            <a:noAutofit/>
          </a:bodyPr>
          <a:lstStyle>
            <a:lvl1pPr marL="185738" indent="-185738">
              <a:buClr>
                <a:schemeClr val="tx1"/>
              </a:buClr>
              <a:defRPr sz="1400"/>
            </a:lvl1pPr>
            <a:lvl2pPr marL="357188" indent="-187325">
              <a:defRPr sz="1400"/>
            </a:lvl2pPr>
            <a:lvl3pPr marL="588963" indent="-217488">
              <a:defRPr sz="1400"/>
            </a:lvl3pPr>
            <a:lvl4pPr marL="712788" indent="-155575">
              <a:buClr>
                <a:srgbClr val="606B8D"/>
              </a:buClr>
              <a:defRPr sz="1400"/>
            </a:lvl4pPr>
            <a:lvl5pPr>
              <a:buClr>
                <a:srgbClr val="606B8D"/>
              </a:buCl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538164" y="6896100"/>
            <a:ext cx="4297308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cxnSp>
        <p:nvCxnSpPr>
          <p:cNvPr id="33" name="Straight Connector 32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. HALF SCREE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2952449" cy="126021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CA34-6738-40AF-91D1-D098062861F9}" type="datetimeFigureOut">
              <a:rPr lang="en-GB" smtClean="0"/>
              <a:pPr/>
              <a:t>06/07/2015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232-8F1E-405E-9C98-A855FD5493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476625" y="133350"/>
            <a:ext cx="7086600" cy="729932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625894" y="1644650"/>
            <a:ext cx="2736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14945" y="1767642"/>
            <a:ext cx="2925679" cy="52237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538164" y="6896100"/>
            <a:ext cx="2886961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. FULL SCREE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CA34-6738-40AF-91D1-D098062861F9}" type="datetimeFigureOut">
              <a:rPr lang="en-GB" smtClean="0"/>
              <a:pPr/>
              <a:t>06/07/2015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232-8F1E-405E-9C98-A855FD5493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23984" y="1782763"/>
            <a:ext cx="5318125" cy="3876675"/>
          </a:xfrm>
          <a:solidFill>
            <a:schemeClr val="tx1"/>
          </a:solidFill>
        </p:spPr>
        <p:txBody>
          <a:bodyPr lIns="504000" tIns="10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rgbClr val="A1A7C0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rgbClr val="606B8D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606B8D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538164" y="6896100"/>
            <a:ext cx="4297308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sp>
        <p:nvSpPr>
          <p:cNvPr id="11" name="Frame 10"/>
          <p:cNvSpPr/>
          <p:nvPr userDrawn="1"/>
        </p:nvSpPr>
        <p:spPr>
          <a:xfrm>
            <a:off x="0" y="0"/>
            <a:ext cx="10693400" cy="7561263"/>
          </a:xfrm>
          <a:prstGeom prst="frame">
            <a:avLst>
              <a:gd name="adj1" fmla="val 1841"/>
            </a:avLst>
          </a:prstGeom>
          <a:solidFill>
            <a:srgbClr val="606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2" name="Picture 11" descr="logo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265422" y="457202"/>
            <a:ext cx="943791" cy="9405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.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CA34-6738-40AF-91D1-D098062861F9}" type="datetimeFigureOut">
              <a:rPr lang="en-GB" smtClean="0"/>
              <a:pPr/>
              <a:t>06/07/2015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232-8F1E-405E-9C98-A855FD5493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Chart Placeholder 18"/>
          <p:cNvSpPr>
            <a:spLocks noGrp="1"/>
          </p:cNvSpPr>
          <p:nvPr>
            <p:ph type="chart" sz="quarter" idx="13"/>
          </p:nvPr>
        </p:nvSpPr>
        <p:spPr>
          <a:xfrm>
            <a:off x="530225" y="1782763"/>
            <a:ext cx="9702503" cy="5083175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38164" y="6896100"/>
            <a:ext cx="4266312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. 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CA34-6738-40AF-91D1-D098062861F9}" type="datetimeFigureOut">
              <a:rPr lang="en-GB" smtClean="0"/>
              <a:pPr/>
              <a:t>06/07/2015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232-8F1E-405E-9C98-A855FD5493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69925" y="1782763"/>
            <a:ext cx="2849563" cy="5116512"/>
          </a:xfrm>
          <a:solidFill>
            <a:srgbClr val="A1A7C0"/>
          </a:solidFill>
        </p:spPr>
        <p:txBody>
          <a:bodyPr tIns="108000"/>
          <a:lstStyle>
            <a:lvl1pPr>
              <a:buClr>
                <a:schemeClr val="tx1"/>
              </a:buClr>
              <a:defRPr/>
            </a:lvl1pPr>
            <a:lvl4pPr>
              <a:buClr>
                <a:srgbClr val="606B8D"/>
              </a:buClr>
              <a:defRPr/>
            </a:lvl4pPr>
            <a:lvl5pPr>
              <a:buClr>
                <a:srgbClr val="606B8D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38164" y="6896100"/>
            <a:ext cx="4312806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3502868" y="1782763"/>
            <a:ext cx="6663600" cy="5083200"/>
          </a:xfrm>
        </p:spPr>
        <p:txBody>
          <a:bodyPr tIns="108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. TWO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CA34-6738-40AF-91D1-D098062861F9}" type="datetimeFigureOut">
              <a:rPr lang="en-GB" smtClean="0"/>
              <a:pPr/>
              <a:t>06/07/2015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232-8F1E-405E-9C98-A855FD5493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Chart Placeholder 18"/>
          <p:cNvSpPr>
            <a:spLocks noGrp="1"/>
          </p:cNvSpPr>
          <p:nvPr>
            <p:ph type="chart" sz="quarter" idx="13"/>
          </p:nvPr>
        </p:nvSpPr>
        <p:spPr>
          <a:xfrm>
            <a:off x="652464" y="1858963"/>
            <a:ext cx="4708524" cy="5006975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/>
          </a:p>
        </p:txBody>
      </p:sp>
      <p:sp>
        <p:nvSpPr>
          <p:cNvPr id="7" name="Chart Placeholder 18"/>
          <p:cNvSpPr>
            <a:spLocks noGrp="1"/>
          </p:cNvSpPr>
          <p:nvPr>
            <p:ph type="chart" sz="quarter" idx="14"/>
          </p:nvPr>
        </p:nvSpPr>
        <p:spPr>
          <a:xfrm>
            <a:off x="5443537" y="1858963"/>
            <a:ext cx="4662487" cy="5006975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38164" y="6896100"/>
            <a:ext cx="4312806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. CHAR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CA34-6738-40AF-91D1-D098062861F9}" type="datetimeFigureOut">
              <a:rPr lang="en-GB" smtClean="0"/>
              <a:pPr/>
              <a:t>06/07/2015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232-8F1E-405E-9C98-A855FD5493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Chart Placeholder 18"/>
          <p:cNvSpPr>
            <a:spLocks noGrp="1"/>
          </p:cNvSpPr>
          <p:nvPr>
            <p:ph type="chart" sz="quarter" idx="13"/>
          </p:nvPr>
        </p:nvSpPr>
        <p:spPr>
          <a:xfrm>
            <a:off x="652464" y="1858965"/>
            <a:ext cx="4708524" cy="500697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38163" y="6896100"/>
            <a:ext cx="4235315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sp>
        <p:nvSpPr>
          <p:cNvPr id="8" name="Table Placeholder 10"/>
          <p:cNvSpPr>
            <a:spLocks noGrp="1"/>
          </p:cNvSpPr>
          <p:nvPr>
            <p:ph type="tbl" sz="quarter" idx="15"/>
          </p:nvPr>
        </p:nvSpPr>
        <p:spPr>
          <a:xfrm>
            <a:off x="5443537" y="1858963"/>
            <a:ext cx="4816475" cy="500737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. THRE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CA34-6738-40AF-91D1-D098062861F9}" type="datetimeFigureOut">
              <a:rPr lang="en-GB" smtClean="0"/>
              <a:pPr/>
              <a:t>06/07/2015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232-8F1E-405E-9C98-A855FD5493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Chart Placeholder 18"/>
          <p:cNvSpPr>
            <a:spLocks noGrp="1"/>
          </p:cNvSpPr>
          <p:nvPr>
            <p:ph type="chart" sz="quarter" idx="13"/>
          </p:nvPr>
        </p:nvSpPr>
        <p:spPr>
          <a:xfrm>
            <a:off x="652464" y="1858963"/>
            <a:ext cx="3060000" cy="5006975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38163" y="6896100"/>
            <a:ext cx="4266311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sp>
        <p:nvSpPr>
          <p:cNvPr id="8" name="Chart Placeholder 18"/>
          <p:cNvSpPr>
            <a:spLocks noGrp="1"/>
          </p:cNvSpPr>
          <p:nvPr>
            <p:ph type="chart" sz="quarter" idx="15"/>
          </p:nvPr>
        </p:nvSpPr>
        <p:spPr>
          <a:xfrm>
            <a:off x="3843338" y="1858963"/>
            <a:ext cx="3060000" cy="5006975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/>
          </a:p>
        </p:txBody>
      </p:sp>
      <p:sp>
        <p:nvSpPr>
          <p:cNvPr id="9" name="Chart Placeholder 18"/>
          <p:cNvSpPr>
            <a:spLocks noGrp="1"/>
          </p:cNvSpPr>
          <p:nvPr>
            <p:ph type="chart" sz="quarter" idx="16"/>
          </p:nvPr>
        </p:nvSpPr>
        <p:spPr>
          <a:xfrm>
            <a:off x="7034213" y="1858963"/>
            <a:ext cx="3060000" cy="5006975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003 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668338" y="6964705"/>
            <a:ext cx="2759075" cy="161583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defTabSz="99569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GB" sz="1050" b="1" dirty="0" smtClean="0">
                <a:solidFill>
                  <a:schemeClr val="bg2"/>
                </a:solidFill>
                <a:latin typeface="+mn-lt"/>
                <a:cs typeface="+mn-cs"/>
              </a:rPr>
              <a:t>savills.com</a:t>
            </a:r>
            <a:endParaRPr lang="en-GB" sz="1050" b="1" dirty="0">
              <a:solidFill>
                <a:schemeClr val="bg2"/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8538" y="437106"/>
            <a:ext cx="8762625" cy="1334978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8538" y="1796066"/>
            <a:ext cx="9699900" cy="550313"/>
          </a:xfrm>
        </p:spPr>
        <p:txBody>
          <a:bodyPr>
            <a:noAutofit/>
          </a:bodyPr>
          <a:lstStyle>
            <a:lvl1pPr marL="0" indent="0" algn="l">
              <a:lnSpc>
                <a:spcPct val="80000"/>
              </a:lnSpc>
              <a:buNone/>
              <a:defRPr sz="2400" b="0">
                <a:solidFill>
                  <a:srgbClr val="606B8D"/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47261" y="2438365"/>
            <a:ext cx="3456000" cy="354365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626450" y="2407885"/>
            <a:ext cx="3456000" cy="354365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7105638" y="2407885"/>
            <a:ext cx="3456000" cy="354365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69130" y="6748468"/>
            <a:ext cx="4097338" cy="153270"/>
          </a:xfrm>
        </p:spPr>
        <p:txBody>
          <a:bodyPr lIns="0" tIns="0" rIns="0" bIns="0" anchor="b"/>
          <a:lstStyle>
            <a:lvl1pPr marL="0" indent="0">
              <a:buFontTx/>
              <a:buNone/>
              <a:defRPr sz="800"/>
            </a:lvl1pPr>
          </a:lstStyle>
          <a:p>
            <a:pPr lvl="0"/>
            <a:r>
              <a:rPr lang="en-US" dirty="0" smtClean="0"/>
              <a:t>[Insert date if needed]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69130" y="6191250"/>
            <a:ext cx="4097338" cy="577124"/>
          </a:xfrm>
        </p:spPr>
        <p:txBody>
          <a:bodyPr lIns="0" tIns="0" rIns="0" bIns="0" anchor="b"/>
          <a:lstStyle>
            <a:lvl1pPr marL="0" indent="0">
              <a:buFontTx/>
              <a:buNone/>
              <a:defRPr sz="800"/>
            </a:lvl1pPr>
          </a:lstStyle>
          <a:p>
            <a:pPr lvl="0"/>
            <a:r>
              <a:rPr lang="en-US" dirty="0" smtClean="0"/>
              <a:t>[Insert office address if needed]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. FOUR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CA34-6738-40AF-91D1-D098062861F9}" type="datetimeFigureOut">
              <a:rPr lang="en-GB" smtClean="0"/>
              <a:pPr/>
              <a:t>06/07/2015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232-8F1E-405E-9C98-A855FD5493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Chart Placeholder 18"/>
          <p:cNvSpPr>
            <a:spLocks noGrp="1"/>
          </p:cNvSpPr>
          <p:nvPr>
            <p:ph type="chart" sz="quarter" idx="13"/>
          </p:nvPr>
        </p:nvSpPr>
        <p:spPr>
          <a:xfrm>
            <a:off x="652464" y="1841044"/>
            <a:ext cx="4608000" cy="2408237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38163" y="4220706"/>
            <a:ext cx="4510087" cy="428625"/>
          </a:xfrm>
        </p:spPr>
        <p:txBody>
          <a:bodyPr anchor="t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sp>
        <p:nvSpPr>
          <p:cNvPr id="8" name="Chart Placeholder 18"/>
          <p:cNvSpPr>
            <a:spLocks noGrp="1"/>
          </p:cNvSpPr>
          <p:nvPr>
            <p:ph type="chart" sz="quarter" idx="15"/>
          </p:nvPr>
        </p:nvSpPr>
        <p:spPr>
          <a:xfrm>
            <a:off x="5492751" y="1841044"/>
            <a:ext cx="4608000" cy="2408237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405438" y="4220706"/>
            <a:ext cx="4510087" cy="428625"/>
          </a:xfrm>
        </p:spPr>
        <p:txBody>
          <a:bodyPr anchor="t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sp>
        <p:nvSpPr>
          <p:cNvPr id="10" name="Chart Placeholder 18"/>
          <p:cNvSpPr>
            <a:spLocks noGrp="1"/>
          </p:cNvSpPr>
          <p:nvPr>
            <p:ph type="chart" sz="quarter" idx="17"/>
          </p:nvPr>
        </p:nvSpPr>
        <p:spPr>
          <a:xfrm>
            <a:off x="652464" y="4659313"/>
            <a:ext cx="4608000" cy="2408237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/>
          </a:p>
        </p:txBody>
      </p:sp>
      <p:sp>
        <p:nvSpPr>
          <p:cNvPr id="12" name="Chart Placeholder 18"/>
          <p:cNvSpPr>
            <a:spLocks noGrp="1"/>
          </p:cNvSpPr>
          <p:nvPr>
            <p:ph type="chart" sz="quarter" idx="19"/>
          </p:nvPr>
        </p:nvSpPr>
        <p:spPr>
          <a:xfrm>
            <a:off x="5492751" y="4659313"/>
            <a:ext cx="4608000" cy="2408237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538163" y="6896100"/>
            <a:ext cx="4266311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4096-513A-4056-AD1A-8089F6AFE02D}" type="datetimeFigureOut">
              <a:rPr lang="en-GB" smtClean="0"/>
              <a:pPr/>
              <a:t>06/07/2015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18B0-CB07-44CE-97FE-8A2F735695C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7268" y="6757261"/>
            <a:ext cx="4432190" cy="5882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100" baseline="0"/>
            </a:lvl1pPr>
          </a:lstStyle>
          <a:p>
            <a:pPr lvl="0"/>
            <a:r>
              <a:rPr lang="en-US" dirty="0" smtClean="0"/>
              <a:t>Insert source: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4096-513A-4056-AD1A-8089F6AFE02D}" type="datetimeFigureOut">
              <a:rPr lang="en-GB" smtClean="0"/>
              <a:pPr/>
              <a:t>06/07/2015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18B0-CB07-44CE-97FE-8A2F735695C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7268" y="6757261"/>
            <a:ext cx="4432190" cy="5882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100" baseline="0"/>
            </a:lvl1pPr>
          </a:lstStyle>
          <a:p>
            <a:pPr lvl="0"/>
            <a:r>
              <a:rPr lang="en-US" dirty="0" smtClean="0"/>
              <a:t>Insert source:</a:t>
            </a:r>
            <a:endParaRPr lang="en-GB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4096-513A-4056-AD1A-8089F6AFE02D}" type="datetimeFigureOut">
              <a:rPr lang="en-GB" smtClean="0"/>
              <a:pPr/>
              <a:t>06/07/2015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18B0-CB07-44CE-97FE-8A2F735695C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7268" y="6757261"/>
            <a:ext cx="4432190" cy="5882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100" baseline="0"/>
            </a:lvl1pPr>
          </a:lstStyle>
          <a:p>
            <a:pPr lvl="0"/>
            <a:r>
              <a:rPr lang="en-US" dirty="0" smtClean="0"/>
              <a:t>Insert source:</a:t>
            </a:r>
            <a:endParaRPr lang="en-GB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CA34-6738-40AF-91D1-D098062861F9}" type="datetimeFigureOut">
              <a:rPr lang="en-GB" smtClean="0"/>
              <a:pPr/>
              <a:t>06/07/2015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232-8F1E-405E-9C98-A855FD5493C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538163" y="6896100"/>
            <a:ext cx="4359301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7150-1CD4-46A1-90F8-37653C7C1855}" type="datetimeFigureOut">
              <a:rPr lang="en-GB" smtClean="0"/>
              <a:pPr/>
              <a:t>06/07/2015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1657-1837-42A1-B03B-692945B085D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3041" y="2348893"/>
            <a:ext cx="9380220" cy="1620771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3041" y="4005752"/>
            <a:ext cx="9380220" cy="1932323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A1A7C0"/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4096-513A-4056-AD1A-8089F6AFE02D}" type="datetimeFigureOut">
              <a:rPr lang="en-GB" smtClean="0"/>
              <a:pPr/>
              <a:t>06/07/2015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18B0-CB07-44CE-97FE-8A2F735695C7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66750" y="3983064"/>
            <a:ext cx="9159175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668338" y="6964705"/>
            <a:ext cx="2759075" cy="161583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defTabSz="99569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GB" sz="1050" b="1" dirty="0" smtClean="0">
                <a:solidFill>
                  <a:schemeClr val="accent1"/>
                </a:solidFill>
                <a:latin typeface="+mn-lt"/>
                <a:cs typeface="+mn-cs"/>
              </a:rPr>
              <a:t>savills.com</a:t>
            </a:r>
            <a:endParaRPr lang="en-GB" sz="1050" b="1" dirty="0">
              <a:solidFill>
                <a:schemeClr val="accent1"/>
              </a:solidFill>
              <a:latin typeface="+mn-lt"/>
              <a:cs typeface="+mn-cs"/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69130" y="6748468"/>
            <a:ext cx="4097338" cy="153270"/>
          </a:xfrm>
        </p:spPr>
        <p:txBody>
          <a:bodyPr lIns="0" tIns="0" rIns="0" bIns="0" anchor="b"/>
          <a:lstStyle>
            <a:lvl1pPr marL="0" indent="0">
              <a:buFontTx/>
              <a:buNone/>
              <a:defRPr sz="800"/>
            </a:lvl1pPr>
          </a:lstStyle>
          <a:p>
            <a:pPr lvl="0"/>
            <a:r>
              <a:rPr lang="en-US" dirty="0" smtClean="0"/>
              <a:t>[Insert date if needed]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69130" y="6191250"/>
            <a:ext cx="4097338" cy="577124"/>
          </a:xfrm>
        </p:spPr>
        <p:txBody>
          <a:bodyPr lIns="0" tIns="0" rIns="0" bIns="0" anchor="b"/>
          <a:lstStyle>
            <a:lvl1pPr marL="0" indent="0">
              <a:buFontTx/>
              <a:buNone/>
              <a:defRPr sz="800"/>
            </a:lvl1pPr>
          </a:lstStyle>
          <a:p>
            <a:pPr lvl="0"/>
            <a:r>
              <a:rPr lang="en-US" dirty="0" smtClean="0"/>
              <a:t>[Insert office address if needed]</a:t>
            </a:r>
            <a:endParaRPr lang="en-GB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002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668338" y="6964705"/>
            <a:ext cx="2759075" cy="161583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defTabSz="99569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GB" sz="1050" b="1" dirty="0" smtClean="0">
                <a:solidFill>
                  <a:schemeClr val="accent1"/>
                </a:solidFill>
                <a:latin typeface="+mn-lt"/>
                <a:cs typeface="+mn-cs"/>
              </a:rPr>
              <a:t>savills.com</a:t>
            </a:r>
            <a:endParaRPr lang="en-GB" sz="1050" b="1" dirty="0">
              <a:solidFill>
                <a:schemeClr val="accent1"/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8538" y="504606"/>
            <a:ext cx="8762625" cy="1271965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8538" y="1796066"/>
            <a:ext cx="9699900" cy="550313"/>
          </a:xfrm>
        </p:spPr>
        <p:txBody>
          <a:bodyPr>
            <a:noAutofit/>
          </a:bodyPr>
          <a:lstStyle>
            <a:lvl1pPr marL="0" indent="0" algn="l">
              <a:lnSpc>
                <a:spcPct val="80000"/>
              </a:lnSpc>
              <a:buNone/>
              <a:defRPr sz="2400" b="0">
                <a:solidFill>
                  <a:srgbClr val="A1A7C0"/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31763" y="2407884"/>
            <a:ext cx="10429875" cy="37591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69130" y="6748468"/>
            <a:ext cx="4097338" cy="153270"/>
          </a:xfrm>
        </p:spPr>
        <p:txBody>
          <a:bodyPr lIns="0" tIns="0" rIns="0" bIns="0" anchor="b"/>
          <a:lstStyle>
            <a:lvl1pPr marL="0" indent="0">
              <a:buFontTx/>
              <a:buNone/>
              <a:defRPr sz="800"/>
            </a:lvl1pPr>
          </a:lstStyle>
          <a:p>
            <a:pPr lvl="0"/>
            <a:r>
              <a:rPr lang="en-US" dirty="0" smtClean="0"/>
              <a:t>[Insert date if needed]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69130" y="6191250"/>
            <a:ext cx="4097338" cy="577124"/>
          </a:xfrm>
        </p:spPr>
        <p:txBody>
          <a:bodyPr lIns="0" tIns="0" rIns="0" bIns="0" anchor="b"/>
          <a:lstStyle>
            <a:lvl1pPr marL="0" indent="0">
              <a:buFontTx/>
              <a:buNone/>
              <a:defRPr sz="800"/>
            </a:lvl1pPr>
          </a:lstStyle>
          <a:p>
            <a:pPr lvl="0"/>
            <a:r>
              <a:rPr lang="en-US" dirty="0" smtClean="0"/>
              <a:t>[Insert office address if needed]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003 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668338" y="6964705"/>
            <a:ext cx="2759075" cy="161583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defTabSz="99569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GB" sz="1050" b="1" dirty="0" smtClean="0">
                <a:solidFill>
                  <a:schemeClr val="accent1"/>
                </a:solidFill>
                <a:latin typeface="+mn-lt"/>
                <a:cs typeface="+mn-cs"/>
              </a:rPr>
              <a:t>savills.com</a:t>
            </a:r>
            <a:endParaRPr lang="en-GB" sz="1050" b="1" dirty="0">
              <a:solidFill>
                <a:schemeClr val="accent1"/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8538" y="437106"/>
            <a:ext cx="8762625" cy="1334978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8538" y="1796066"/>
            <a:ext cx="9699900" cy="550313"/>
          </a:xfrm>
        </p:spPr>
        <p:txBody>
          <a:bodyPr>
            <a:noAutofit/>
          </a:bodyPr>
          <a:lstStyle>
            <a:lvl1pPr marL="0" indent="0" algn="l">
              <a:lnSpc>
                <a:spcPct val="80000"/>
              </a:lnSpc>
              <a:buNone/>
              <a:defRPr sz="2400" b="0">
                <a:solidFill>
                  <a:srgbClr val="A1A7C0"/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47261" y="2407885"/>
            <a:ext cx="3456000" cy="354365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626450" y="2407885"/>
            <a:ext cx="3456000" cy="354365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7105638" y="2407885"/>
            <a:ext cx="3456000" cy="354365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69130" y="6748468"/>
            <a:ext cx="4097338" cy="153270"/>
          </a:xfrm>
        </p:spPr>
        <p:txBody>
          <a:bodyPr lIns="0" tIns="0" rIns="0" bIns="0" anchor="b"/>
          <a:lstStyle>
            <a:lvl1pPr marL="0" indent="0">
              <a:buFontTx/>
              <a:buNone/>
              <a:defRPr sz="800"/>
            </a:lvl1pPr>
          </a:lstStyle>
          <a:p>
            <a:pPr lvl="0"/>
            <a:r>
              <a:rPr lang="en-US" dirty="0" smtClean="0"/>
              <a:t>[Insert date if needed]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69130" y="6191250"/>
            <a:ext cx="4097338" cy="577124"/>
          </a:xfrm>
        </p:spPr>
        <p:txBody>
          <a:bodyPr lIns="0" tIns="0" rIns="0" bIns="0" anchor="b"/>
          <a:lstStyle>
            <a:lvl1pPr marL="0" indent="0">
              <a:buFontTx/>
              <a:buNone/>
              <a:defRPr sz="800"/>
            </a:lvl1pPr>
          </a:lstStyle>
          <a:p>
            <a:pPr lvl="0"/>
            <a:r>
              <a:rPr lang="en-US" dirty="0" smtClean="0"/>
              <a:t>[Insert office address if needed]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4096-513A-4056-AD1A-8089F6AFE02D}" type="datetimeFigureOut">
              <a:rPr lang="en-GB" smtClean="0"/>
              <a:pPr/>
              <a:t>06/07/2015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18B0-CB07-44CE-97FE-8A2F735695C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7268" y="6757261"/>
            <a:ext cx="4432190" cy="5882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100" baseline="0"/>
            </a:lvl1pPr>
          </a:lstStyle>
          <a:p>
            <a:pPr lvl="0"/>
            <a:r>
              <a:rPr lang="en-US" dirty="0" smtClean="0"/>
              <a:t>Insert source: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4096-513A-4056-AD1A-8089F6AFE02D}" type="datetimeFigureOut">
              <a:rPr lang="en-GB" smtClean="0"/>
              <a:pPr/>
              <a:t>06/07/2015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18B0-CB07-44CE-97FE-8A2F735695C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7268" y="6757261"/>
            <a:ext cx="4432190" cy="5882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100" baseline="0"/>
            </a:lvl1pPr>
          </a:lstStyle>
          <a:p>
            <a:pPr lvl="0"/>
            <a:r>
              <a:rPr lang="en-US" dirty="0" smtClean="0"/>
              <a:t>Insert source: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742108" y="1845425"/>
            <a:ext cx="8535241" cy="731520"/>
          </a:xfrm>
          <a:prstGeom prst="roundRect">
            <a:avLst>
              <a:gd name="adj" fmla="val 50000"/>
            </a:avLst>
          </a:prstGeom>
          <a:solidFill>
            <a:srgbClr val="A1A7C0"/>
          </a:solidFill>
        </p:spPr>
        <p:txBody>
          <a:bodyPr lIns="648000" anchor="ctr"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649707" y="1829638"/>
            <a:ext cx="774700" cy="771525"/>
          </a:xfrm>
          <a:blipFill>
            <a:blip r:embed="rId2" cstate="print"/>
            <a:stretch>
              <a:fillRect/>
            </a:stretch>
          </a:blipFill>
        </p:spPr>
        <p:txBody>
          <a:bodyPr anchor="ctr"/>
          <a:lstStyle>
            <a:lvl1pPr algn="ctr">
              <a:buFontTx/>
              <a:buNone/>
              <a:defRPr sz="2400" b="0">
                <a:solidFill>
                  <a:srgbClr val="2B3E65"/>
                </a:solidFill>
              </a:defRPr>
            </a:lvl1pPr>
          </a:lstStyle>
          <a:p>
            <a:pPr lvl="0"/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3FD055-00A3-4E1F-830A-86C1BE1F854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cxnSp>
        <p:nvCxnSpPr>
          <p:cNvPr id="28" name="Straight Connector 27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538164" y="6896100"/>
            <a:ext cx="4281810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sp>
        <p:nvSpPr>
          <p:cNvPr id="30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399215" y="833158"/>
            <a:ext cx="1293984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6CA34-6738-40AF-91D1-D098062861F9}" type="datetimeFigureOut">
              <a:rPr lang="en-GB" smtClean="0"/>
              <a:pPr/>
              <a:t>06/07/2015</a:t>
            </a:fld>
            <a:endParaRPr lang="en-GB" dirty="0"/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95053" y="6992673"/>
            <a:ext cx="4034155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5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742108" y="2696493"/>
            <a:ext cx="8535241" cy="731520"/>
          </a:xfrm>
          <a:prstGeom prst="roundRect">
            <a:avLst>
              <a:gd name="adj" fmla="val 50000"/>
            </a:avLst>
          </a:prstGeom>
          <a:solidFill>
            <a:srgbClr val="A1A7C0"/>
          </a:solidFill>
        </p:spPr>
        <p:txBody>
          <a:bodyPr lIns="648000" anchor="ctr"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sp>
        <p:nvSpPr>
          <p:cNvPr id="36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649707" y="2680706"/>
            <a:ext cx="774700" cy="771525"/>
          </a:xfrm>
          <a:blipFill>
            <a:blip r:embed="rId2" cstate="print"/>
            <a:stretch>
              <a:fillRect/>
            </a:stretch>
          </a:blipFill>
        </p:spPr>
        <p:txBody>
          <a:bodyPr anchor="ctr"/>
          <a:lstStyle>
            <a:lvl1pPr algn="ctr">
              <a:buFontTx/>
              <a:buNone/>
              <a:defRPr sz="2400" b="0">
                <a:solidFill>
                  <a:srgbClr val="2B3E65"/>
                </a:solidFill>
              </a:defRPr>
            </a:lvl1pPr>
          </a:lstStyle>
          <a:p>
            <a:pPr lvl="0"/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7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742108" y="3547561"/>
            <a:ext cx="8535241" cy="731520"/>
          </a:xfrm>
          <a:prstGeom prst="roundRect">
            <a:avLst>
              <a:gd name="adj" fmla="val 50000"/>
            </a:avLst>
          </a:prstGeom>
          <a:solidFill>
            <a:srgbClr val="A1A7C0"/>
          </a:solidFill>
        </p:spPr>
        <p:txBody>
          <a:bodyPr lIns="648000" anchor="ctr"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sp>
        <p:nvSpPr>
          <p:cNvPr id="38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649707" y="3531774"/>
            <a:ext cx="774700" cy="771525"/>
          </a:xfrm>
          <a:blipFill>
            <a:blip r:embed="rId2" cstate="print"/>
            <a:stretch>
              <a:fillRect/>
            </a:stretch>
          </a:blipFill>
        </p:spPr>
        <p:txBody>
          <a:bodyPr anchor="ctr"/>
          <a:lstStyle>
            <a:lvl1pPr algn="ctr">
              <a:buFontTx/>
              <a:buNone/>
              <a:defRPr sz="2400" b="0">
                <a:solidFill>
                  <a:srgbClr val="2B3E65"/>
                </a:solidFill>
              </a:defRPr>
            </a:lvl1pPr>
          </a:lstStyle>
          <a:p>
            <a:pPr lvl="0"/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9" name="Text Placeholder 16"/>
          <p:cNvSpPr>
            <a:spLocks noGrp="1"/>
          </p:cNvSpPr>
          <p:nvPr>
            <p:ph type="body" sz="quarter" idx="28" hasCustomPrompt="1"/>
          </p:nvPr>
        </p:nvSpPr>
        <p:spPr>
          <a:xfrm>
            <a:off x="742108" y="4398629"/>
            <a:ext cx="8535241" cy="731520"/>
          </a:xfrm>
          <a:prstGeom prst="roundRect">
            <a:avLst>
              <a:gd name="adj" fmla="val 50000"/>
            </a:avLst>
          </a:prstGeom>
          <a:solidFill>
            <a:srgbClr val="A1A7C0"/>
          </a:solidFill>
        </p:spPr>
        <p:txBody>
          <a:bodyPr lIns="648000" anchor="ctr"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sp>
        <p:nvSpPr>
          <p:cNvPr id="40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649707" y="4382842"/>
            <a:ext cx="774700" cy="771525"/>
          </a:xfrm>
          <a:blipFill>
            <a:blip r:embed="rId2" cstate="print"/>
            <a:stretch>
              <a:fillRect/>
            </a:stretch>
          </a:blipFill>
        </p:spPr>
        <p:txBody>
          <a:bodyPr anchor="ctr"/>
          <a:lstStyle>
            <a:lvl1pPr algn="ctr">
              <a:buFontTx/>
              <a:buNone/>
              <a:defRPr sz="2400" b="0">
                <a:solidFill>
                  <a:srgbClr val="2B3E65"/>
                </a:solidFill>
              </a:defRPr>
            </a:lvl1pPr>
          </a:lstStyle>
          <a:p>
            <a:pPr lvl="0"/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1" name="Text Placeholder 16"/>
          <p:cNvSpPr>
            <a:spLocks noGrp="1"/>
          </p:cNvSpPr>
          <p:nvPr>
            <p:ph type="body" sz="quarter" idx="30" hasCustomPrompt="1"/>
          </p:nvPr>
        </p:nvSpPr>
        <p:spPr>
          <a:xfrm>
            <a:off x="742108" y="5249697"/>
            <a:ext cx="8535241" cy="731520"/>
          </a:xfrm>
          <a:prstGeom prst="roundRect">
            <a:avLst>
              <a:gd name="adj" fmla="val 50000"/>
            </a:avLst>
          </a:prstGeom>
          <a:solidFill>
            <a:srgbClr val="A1A7C0"/>
          </a:solidFill>
        </p:spPr>
        <p:txBody>
          <a:bodyPr lIns="648000" anchor="ctr"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sp>
        <p:nvSpPr>
          <p:cNvPr id="42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649707" y="5233910"/>
            <a:ext cx="774700" cy="771525"/>
          </a:xfrm>
          <a:blipFill>
            <a:blip r:embed="rId2" cstate="print"/>
            <a:stretch>
              <a:fillRect/>
            </a:stretch>
          </a:blipFill>
        </p:spPr>
        <p:txBody>
          <a:bodyPr anchor="ctr"/>
          <a:lstStyle>
            <a:lvl1pPr algn="ctr">
              <a:buFontTx/>
              <a:buNone/>
              <a:defRPr sz="2400" b="0">
                <a:solidFill>
                  <a:srgbClr val="2B3E65"/>
                </a:solidFill>
              </a:defRPr>
            </a:lvl1pPr>
          </a:lstStyle>
          <a:p>
            <a:pPr lvl="0"/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3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742108" y="6100763"/>
            <a:ext cx="8535241" cy="731520"/>
          </a:xfrm>
          <a:prstGeom prst="roundRect">
            <a:avLst>
              <a:gd name="adj" fmla="val 50000"/>
            </a:avLst>
          </a:prstGeom>
          <a:solidFill>
            <a:srgbClr val="A1A7C0"/>
          </a:solidFill>
        </p:spPr>
        <p:txBody>
          <a:bodyPr lIns="648000" anchor="ctr"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sp>
        <p:nvSpPr>
          <p:cNvPr id="44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649707" y="6084976"/>
            <a:ext cx="774700" cy="771525"/>
          </a:xfrm>
          <a:blipFill>
            <a:blip r:embed="rId2" cstate="print"/>
            <a:stretch>
              <a:fillRect/>
            </a:stretch>
          </a:blipFill>
        </p:spPr>
        <p:txBody>
          <a:bodyPr anchor="ctr"/>
          <a:lstStyle>
            <a:lvl1pPr algn="ctr">
              <a:buFontTx/>
              <a:buNone/>
              <a:defRPr sz="2400" b="0">
                <a:solidFill>
                  <a:srgbClr val="2B3E65"/>
                </a:solidFill>
              </a:defRPr>
            </a:lvl1pPr>
          </a:lstStyle>
          <a:p>
            <a:pPr lvl="0"/>
            <a:r>
              <a:rPr lang="en-GB" dirty="0" smtClean="0"/>
              <a:t>.</a:t>
            </a:r>
            <a:endParaRPr lang="en-GB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RROWS SUB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742108" y="1845425"/>
            <a:ext cx="8535241" cy="731520"/>
          </a:xfrm>
          <a:prstGeom prst="roundRect">
            <a:avLst>
              <a:gd name="adj" fmla="val 50000"/>
            </a:avLst>
          </a:prstGeom>
          <a:solidFill>
            <a:srgbClr val="A1A7C0"/>
          </a:solidFill>
        </p:spPr>
        <p:txBody>
          <a:bodyPr lIns="648000" anchor="ctr"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649707" y="1829638"/>
            <a:ext cx="774700" cy="771525"/>
          </a:xfrm>
          <a:blipFill>
            <a:blip r:embed="rId2" cstate="print"/>
            <a:stretch>
              <a:fillRect/>
            </a:stretch>
          </a:blipFill>
        </p:spPr>
        <p:txBody>
          <a:bodyPr anchor="ctr"/>
          <a:lstStyle>
            <a:lvl1pPr algn="ctr">
              <a:buFontTx/>
              <a:buNone/>
              <a:defRPr sz="2400" b="0">
                <a:solidFill>
                  <a:srgbClr val="2B3E65"/>
                </a:solidFill>
              </a:defRPr>
            </a:lvl1pPr>
          </a:lstStyle>
          <a:p>
            <a:pPr lvl="0"/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3FD055-00A3-4E1F-830A-86C1BE1F854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cxnSp>
        <p:nvCxnSpPr>
          <p:cNvPr id="28" name="Straight Connector 27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538164" y="6896100"/>
            <a:ext cx="4281810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sp>
        <p:nvSpPr>
          <p:cNvPr id="30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399215" y="833158"/>
            <a:ext cx="1293984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6CA34-6738-40AF-91D1-D098062861F9}" type="datetimeFigureOut">
              <a:rPr lang="en-GB" smtClean="0"/>
              <a:pPr/>
              <a:t>06/07/2015</a:t>
            </a:fld>
            <a:endParaRPr lang="en-GB" dirty="0"/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95053" y="6992673"/>
            <a:ext cx="4034155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5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742108" y="2696493"/>
            <a:ext cx="8535241" cy="731520"/>
          </a:xfrm>
          <a:prstGeom prst="roundRect">
            <a:avLst>
              <a:gd name="adj" fmla="val 50000"/>
            </a:avLst>
          </a:prstGeom>
          <a:solidFill>
            <a:srgbClr val="A1A7C0"/>
          </a:solidFill>
        </p:spPr>
        <p:txBody>
          <a:bodyPr lIns="648000" anchor="ctr"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sp>
        <p:nvSpPr>
          <p:cNvPr id="36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649707" y="2680706"/>
            <a:ext cx="774700" cy="771525"/>
          </a:xfrm>
          <a:blipFill>
            <a:blip r:embed="rId2" cstate="print"/>
            <a:stretch>
              <a:fillRect/>
            </a:stretch>
          </a:blipFill>
        </p:spPr>
        <p:txBody>
          <a:bodyPr anchor="ctr"/>
          <a:lstStyle>
            <a:lvl1pPr algn="ctr">
              <a:buFontTx/>
              <a:buNone/>
              <a:defRPr sz="2400" b="0">
                <a:solidFill>
                  <a:srgbClr val="2B3E65"/>
                </a:solidFill>
              </a:defRPr>
            </a:lvl1pPr>
          </a:lstStyle>
          <a:p>
            <a:pPr lvl="0"/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7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742108" y="3547561"/>
            <a:ext cx="8535241" cy="731520"/>
          </a:xfrm>
          <a:prstGeom prst="roundRect">
            <a:avLst>
              <a:gd name="adj" fmla="val 50000"/>
            </a:avLst>
          </a:prstGeom>
          <a:solidFill>
            <a:srgbClr val="A1A7C0"/>
          </a:solidFill>
        </p:spPr>
        <p:txBody>
          <a:bodyPr lIns="648000" anchor="ctr"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sp>
        <p:nvSpPr>
          <p:cNvPr id="38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649707" y="3531774"/>
            <a:ext cx="774700" cy="771525"/>
          </a:xfrm>
          <a:blipFill>
            <a:blip r:embed="rId2" cstate="print"/>
            <a:stretch>
              <a:fillRect/>
            </a:stretch>
          </a:blipFill>
        </p:spPr>
        <p:txBody>
          <a:bodyPr anchor="ctr"/>
          <a:lstStyle>
            <a:lvl1pPr algn="ctr">
              <a:buFontTx/>
              <a:buNone/>
              <a:defRPr sz="2400" b="0">
                <a:solidFill>
                  <a:srgbClr val="2B3E65"/>
                </a:solidFill>
              </a:defRPr>
            </a:lvl1pPr>
          </a:lstStyle>
          <a:p>
            <a:pPr lvl="0"/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9" name="Text Placeholder 16"/>
          <p:cNvSpPr>
            <a:spLocks noGrp="1"/>
          </p:cNvSpPr>
          <p:nvPr>
            <p:ph type="body" sz="quarter" idx="28" hasCustomPrompt="1"/>
          </p:nvPr>
        </p:nvSpPr>
        <p:spPr>
          <a:xfrm>
            <a:off x="742108" y="4398629"/>
            <a:ext cx="8535241" cy="731520"/>
          </a:xfrm>
          <a:prstGeom prst="roundRect">
            <a:avLst>
              <a:gd name="adj" fmla="val 50000"/>
            </a:avLst>
          </a:prstGeom>
          <a:solidFill>
            <a:srgbClr val="A1A7C0"/>
          </a:solidFill>
        </p:spPr>
        <p:txBody>
          <a:bodyPr lIns="648000" anchor="ctr"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sp>
        <p:nvSpPr>
          <p:cNvPr id="40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649707" y="4382842"/>
            <a:ext cx="774700" cy="771525"/>
          </a:xfrm>
          <a:blipFill>
            <a:blip r:embed="rId2" cstate="print"/>
            <a:stretch>
              <a:fillRect/>
            </a:stretch>
          </a:blipFill>
        </p:spPr>
        <p:txBody>
          <a:bodyPr anchor="ctr"/>
          <a:lstStyle>
            <a:lvl1pPr algn="ctr">
              <a:buFontTx/>
              <a:buNone/>
              <a:defRPr sz="2400" b="0">
                <a:solidFill>
                  <a:srgbClr val="2B3E65"/>
                </a:solidFill>
              </a:defRPr>
            </a:lvl1pPr>
          </a:lstStyle>
          <a:p>
            <a:pPr lvl="0"/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1" name="Text Placeholder 16"/>
          <p:cNvSpPr>
            <a:spLocks noGrp="1"/>
          </p:cNvSpPr>
          <p:nvPr>
            <p:ph type="body" sz="quarter" idx="30" hasCustomPrompt="1"/>
          </p:nvPr>
        </p:nvSpPr>
        <p:spPr>
          <a:xfrm>
            <a:off x="742108" y="5249697"/>
            <a:ext cx="8535241" cy="731520"/>
          </a:xfrm>
          <a:prstGeom prst="roundRect">
            <a:avLst>
              <a:gd name="adj" fmla="val 50000"/>
            </a:avLst>
          </a:prstGeom>
          <a:solidFill>
            <a:srgbClr val="A1A7C0"/>
          </a:solidFill>
        </p:spPr>
        <p:txBody>
          <a:bodyPr lIns="648000" anchor="ctr"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sp>
        <p:nvSpPr>
          <p:cNvPr id="42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649707" y="5233910"/>
            <a:ext cx="774700" cy="771525"/>
          </a:xfrm>
          <a:blipFill>
            <a:blip r:embed="rId2" cstate="print"/>
            <a:stretch>
              <a:fillRect/>
            </a:stretch>
          </a:blipFill>
        </p:spPr>
        <p:txBody>
          <a:bodyPr anchor="ctr"/>
          <a:lstStyle>
            <a:lvl1pPr algn="ctr">
              <a:buFontTx/>
              <a:buNone/>
              <a:defRPr sz="2400" b="0">
                <a:solidFill>
                  <a:srgbClr val="2B3E65"/>
                </a:solidFill>
              </a:defRPr>
            </a:lvl1pPr>
          </a:lstStyle>
          <a:p>
            <a:pPr lvl="0"/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3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742108" y="6100763"/>
            <a:ext cx="8535241" cy="731520"/>
          </a:xfrm>
          <a:prstGeom prst="roundRect">
            <a:avLst>
              <a:gd name="adj" fmla="val 50000"/>
            </a:avLst>
          </a:prstGeom>
          <a:solidFill>
            <a:srgbClr val="A1A7C0"/>
          </a:solidFill>
        </p:spPr>
        <p:txBody>
          <a:bodyPr lIns="648000" anchor="ctr"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sp>
        <p:nvSpPr>
          <p:cNvPr id="44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649707" y="6084976"/>
            <a:ext cx="774700" cy="771525"/>
          </a:xfrm>
          <a:blipFill>
            <a:blip r:embed="rId2" cstate="print"/>
            <a:stretch>
              <a:fillRect/>
            </a:stretch>
          </a:blipFill>
        </p:spPr>
        <p:txBody>
          <a:bodyPr anchor="ctr"/>
          <a:lstStyle>
            <a:lvl1pPr algn="ctr">
              <a:buFontTx/>
              <a:buNone/>
              <a:defRPr sz="2400" b="0">
                <a:solidFill>
                  <a:srgbClr val="2B3E65"/>
                </a:solidFill>
              </a:defRPr>
            </a:lvl1pPr>
          </a:lstStyle>
          <a:p>
            <a:pPr lvl="0"/>
            <a:r>
              <a:rPr lang="en-GB" dirty="0" smtClean="0"/>
              <a:t>.</a:t>
            </a:r>
            <a:endParaRPr lang="en-GB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649707" y="1829638"/>
            <a:ext cx="774700" cy="771525"/>
          </a:xfrm>
          <a:solidFill>
            <a:srgbClr val="606B8D"/>
          </a:solidFill>
        </p:spPr>
        <p:txBody>
          <a:bodyPr anchor="ctr"/>
          <a:lstStyle>
            <a:lvl1pPr algn="ctr">
              <a:buFontTx/>
              <a:buNone/>
              <a:defRPr sz="2400" b="0"/>
            </a:lvl1pPr>
          </a:lstStyle>
          <a:p>
            <a:pPr lvl="0"/>
            <a:r>
              <a:rPr lang="en-US" dirty="0" smtClean="0"/>
              <a:t>No.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3FD055-00A3-4E1F-830A-86C1BE1F854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1494257" y="1829638"/>
            <a:ext cx="7772400" cy="771525"/>
          </a:xfrm>
          <a:solidFill>
            <a:srgbClr val="2B3E65"/>
          </a:solidFill>
        </p:spPr>
        <p:txBody>
          <a:bodyPr anchor="ctr"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649707" y="2680664"/>
            <a:ext cx="774700" cy="771525"/>
          </a:xfrm>
          <a:solidFill>
            <a:srgbClr val="606B8D"/>
          </a:solidFill>
        </p:spPr>
        <p:txBody>
          <a:bodyPr anchor="ctr"/>
          <a:lstStyle>
            <a:lvl1pPr algn="ctr">
              <a:buFontTx/>
              <a:buNone/>
              <a:defRPr sz="2400" b="0"/>
            </a:lvl1pPr>
          </a:lstStyle>
          <a:p>
            <a:pPr lvl="0"/>
            <a:r>
              <a:rPr lang="en-US" dirty="0" smtClean="0"/>
              <a:t>No.</a:t>
            </a:r>
            <a:endParaRPr lang="en-GB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1494257" y="2680664"/>
            <a:ext cx="7772400" cy="771525"/>
          </a:xfrm>
          <a:solidFill>
            <a:srgbClr val="2B3E65"/>
          </a:solidFill>
        </p:spPr>
        <p:txBody>
          <a:bodyPr anchor="ctr"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649707" y="3531690"/>
            <a:ext cx="774700" cy="771525"/>
          </a:xfrm>
          <a:solidFill>
            <a:srgbClr val="606B8D"/>
          </a:solidFill>
        </p:spPr>
        <p:txBody>
          <a:bodyPr anchor="ctr"/>
          <a:lstStyle>
            <a:lvl1pPr algn="ctr">
              <a:buFontTx/>
              <a:buNone/>
              <a:defRPr sz="2400" b="0"/>
            </a:lvl1pPr>
          </a:lstStyle>
          <a:p>
            <a:pPr lvl="0"/>
            <a:r>
              <a:rPr lang="en-US" dirty="0" smtClean="0"/>
              <a:t>No.</a:t>
            </a:r>
            <a:endParaRPr lang="en-GB" dirty="0"/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1494257" y="3531690"/>
            <a:ext cx="7772400" cy="771525"/>
          </a:xfrm>
          <a:solidFill>
            <a:srgbClr val="2B3E65"/>
          </a:solidFill>
        </p:spPr>
        <p:txBody>
          <a:bodyPr anchor="ctr"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649707" y="4382716"/>
            <a:ext cx="774700" cy="771525"/>
          </a:xfrm>
          <a:solidFill>
            <a:srgbClr val="606B8D"/>
          </a:solidFill>
        </p:spPr>
        <p:txBody>
          <a:bodyPr anchor="ctr"/>
          <a:lstStyle>
            <a:lvl1pPr algn="ctr">
              <a:buFontTx/>
              <a:buNone/>
              <a:defRPr sz="2400" b="0"/>
            </a:lvl1pPr>
          </a:lstStyle>
          <a:p>
            <a:pPr lvl="0"/>
            <a:r>
              <a:rPr lang="en-US" dirty="0" smtClean="0"/>
              <a:t>No.</a:t>
            </a:r>
            <a:endParaRPr lang="en-GB" dirty="0"/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1494257" y="4382716"/>
            <a:ext cx="7772400" cy="771525"/>
          </a:xfrm>
          <a:solidFill>
            <a:srgbClr val="2B3E65"/>
          </a:solidFill>
        </p:spPr>
        <p:txBody>
          <a:bodyPr anchor="ctr"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sp>
        <p:nvSpPr>
          <p:cNvPr id="24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649707" y="5233742"/>
            <a:ext cx="774700" cy="771525"/>
          </a:xfrm>
          <a:solidFill>
            <a:srgbClr val="606B8D"/>
          </a:solidFill>
        </p:spPr>
        <p:txBody>
          <a:bodyPr anchor="ctr"/>
          <a:lstStyle>
            <a:lvl1pPr algn="ctr">
              <a:buFontTx/>
              <a:buNone/>
              <a:defRPr sz="2400" b="0"/>
            </a:lvl1pPr>
          </a:lstStyle>
          <a:p>
            <a:pPr lvl="0"/>
            <a:r>
              <a:rPr lang="en-US" dirty="0" smtClean="0"/>
              <a:t>No.</a:t>
            </a:r>
            <a:endParaRPr lang="en-GB" dirty="0"/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1494257" y="5233742"/>
            <a:ext cx="7772400" cy="771525"/>
          </a:xfrm>
          <a:solidFill>
            <a:srgbClr val="2B3E65"/>
          </a:solidFill>
        </p:spPr>
        <p:txBody>
          <a:bodyPr anchor="ctr"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sp>
        <p:nvSpPr>
          <p:cNvPr id="26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649707" y="6084767"/>
            <a:ext cx="774700" cy="771525"/>
          </a:xfrm>
          <a:solidFill>
            <a:srgbClr val="606B8D"/>
          </a:solidFill>
        </p:spPr>
        <p:txBody>
          <a:bodyPr anchor="ctr"/>
          <a:lstStyle>
            <a:lvl1pPr algn="ctr">
              <a:buFontTx/>
              <a:buNone/>
              <a:defRPr sz="2400" b="0"/>
            </a:lvl1pPr>
          </a:lstStyle>
          <a:p>
            <a:pPr lvl="0"/>
            <a:r>
              <a:rPr lang="en-US" dirty="0" smtClean="0"/>
              <a:t>No.</a:t>
            </a:r>
            <a:endParaRPr lang="en-GB" dirty="0"/>
          </a:p>
        </p:txBody>
      </p:sp>
      <p:sp>
        <p:nvSpPr>
          <p:cNvPr id="27" name="Text Placeholder 16"/>
          <p:cNvSpPr>
            <a:spLocks noGrp="1"/>
          </p:cNvSpPr>
          <p:nvPr>
            <p:ph type="body" sz="quarter" idx="22" hasCustomPrompt="1"/>
          </p:nvPr>
        </p:nvSpPr>
        <p:spPr>
          <a:xfrm>
            <a:off x="1494257" y="6084767"/>
            <a:ext cx="7772400" cy="771525"/>
          </a:xfrm>
          <a:solidFill>
            <a:srgbClr val="2B3E65"/>
          </a:solidFill>
        </p:spPr>
        <p:txBody>
          <a:bodyPr anchor="ctr"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cxnSp>
        <p:nvCxnSpPr>
          <p:cNvPr id="28" name="Straight Connector 27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538164" y="6896100"/>
            <a:ext cx="4281810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sp>
        <p:nvSpPr>
          <p:cNvPr id="30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399215" y="833158"/>
            <a:ext cx="1293984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6CA34-6738-40AF-91D1-D098062861F9}" type="datetimeFigureOut">
              <a:rPr lang="en-GB" smtClean="0"/>
              <a:pPr/>
              <a:t>06/07/2015</a:t>
            </a:fld>
            <a:endParaRPr lang="en-GB" dirty="0"/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95053" y="6992673"/>
            <a:ext cx="4034155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92299"/>
            <a:ext cx="5438775" cy="4216401"/>
          </a:xfrm>
          <a:solidFill>
            <a:srgbClr val="2B3E65"/>
          </a:solidFill>
        </p:spPr>
        <p:txBody>
          <a:bodyPr tIns="108000"/>
          <a:lstStyle>
            <a:lvl4pPr>
              <a:buClr>
                <a:srgbClr val="606B8D"/>
              </a:buClr>
              <a:defRPr/>
            </a:lvl4pPr>
            <a:lvl5pPr>
              <a:buClr>
                <a:srgbClr val="606B8D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CA34-6738-40AF-91D1-D098062861F9}" type="datetimeFigureOut">
              <a:rPr lang="en-GB" smtClean="0"/>
              <a:pPr/>
              <a:t>06/07/2015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232-8F1E-405E-9C98-A855FD5493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538163" y="6896100"/>
            <a:ext cx="4359301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6121832" y="1892299"/>
            <a:ext cx="4109606" cy="4215600"/>
          </a:xfrm>
        </p:spPr>
        <p:txBody>
          <a:bodyPr/>
          <a:lstStyle/>
          <a:p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. PRESENTATION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131763" y="1"/>
            <a:ext cx="3322800" cy="743426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763" y="133351"/>
            <a:ext cx="3324359" cy="1586961"/>
          </a:xfrm>
          <a:noFill/>
        </p:spPr>
        <p:txBody>
          <a:bodyPr lIns="504000" tIns="540000" anchor="t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4096-513A-4056-AD1A-8089F6AFE02D}" type="datetimeFigureOut">
              <a:rPr lang="en-GB" smtClean="0"/>
              <a:pPr/>
              <a:t>06/07/2015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18B0-CB07-44CE-97FE-8A2F735695C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666750" y="1828074"/>
            <a:ext cx="360000" cy="900000"/>
          </a:xfrm>
        </p:spPr>
        <p:txBody>
          <a:bodyPr wrap="none" lIns="0" rIns="0" anchor="ctr"/>
          <a:lstStyle>
            <a:lvl1pPr marL="0" indent="0" algn="l">
              <a:buFontTx/>
              <a:buNone/>
              <a:defRPr sz="2400" b="1"/>
            </a:lvl1pPr>
          </a:lstStyle>
          <a:p>
            <a:pPr lvl="0"/>
            <a:r>
              <a:rPr lang="en-US" dirty="0" smtClean="0"/>
              <a:t>No.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66750" y="2878084"/>
            <a:ext cx="360000" cy="900000"/>
          </a:xfrm>
        </p:spPr>
        <p:txBody>
          <a:bodyPr wrap="none" lIns="0" rIns="0" anchor="ctr"/>
          <a:lstStyle>
            <a:lvl1pPr marL="0" indent="0" algn="l">
              <a:buFontTx/>
              <a:buNone/>
              <a:defRPr sz="2400" b="1"/>
            </a:lvl1pPr>
          </a:lstStyle>
          <a:p>
            <a:pPr lvl="0"/>
            <a:r>
              <a:rPr lang="en-US" dirty="0" smtClean="0"/>
              <a:t>No.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666750" y="3928094"/>
            <a:ext cx="360000" cy="900000"/>
          </a:xfrm>
        </p:spPr>
        <p:txBody>
          <a:bodyPr wrap="none" lIns="0" rIns="0" anchor="ctr"/>
          <a:lstStyle>
            <a:lvl1pPr marL="0" indent="0" algn="l">
              <a:buFontTx/>
              <a:buNone/>
              <a:defRPr sz="2400" b="1"/>
            </a:lvl1pPr>
          </a:lstStyle>
          <a:p>
            <a:pPr lvl="0"/>
            <a:r>
              <a:rPr lang="en-US" dirty="0" smtClean="0"/>
              <a:t>No.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666750" y="4978104"/>
            <a:ext cx="360000" cy="900000"/>
          </a:xfrm>
        </p:spPr>
        <p:txBody>
          <a:bodyPr wrap="none" lIns="0" rIns="0" anchor="ctr"/>
          <a:lstStyle>
            <a:lvl1pPr marL="0" indent="0" algn="l">
              <a:buFontTx/>
              <a:buNone/>
              <a:defRPr sz="2400" b="1"/>
            </a:lvl1pPr>
          </a:lstStyle>
          <a:p>
            <a:pPr lvl="0"/>
            <a:r>
              <a:rPr lang="en-US" dirty="0" smtClean="0"/>
              <a:t>No.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666750" y="6028114"/>
            <a:ext cx="360000" cy="900000"/>
          </a:xfrm>
        </p:spPr>
        <p:txBody>
          <a:bodyPr wrap="none" lIns="0" rIns="0" anchor="ctr"/>
          <a:lstStyle>
            <a:lvl1pPr marL="0" indent="0" algn="l">
              <a:buFontTx/>
              <a:buNone/>
              <a:defRPr sz="2400" b="1"/>
            </a:lvl1pPr>
          </a:lstStyle>
          <a:p>
            <a:pPr lvl="0"/>
            <a:r>
              <a:rPr lang="en-US" dirty="0" smtClean="0"/>
              <a:t>No.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0"/>
          </p:nvPr>
        </p:nvSpPr>
        <p:spPr>
          <a:xfrm>
            <a:off x="1115885" y="1828074"/>
            <a:ext cx="2185254" cy="900000"/>
          </a:xfrm>
        </p:spPr>
        <p:txBody>
          <a:bodyPr lIns="0" rIns="0" anchor="ctr"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31"/>
          </p:nvPr>
        </p:nvSpPr>
        <p:spPr>
          <a:xfrm>
            <a:off x="1115885" y="2878084"/>
            <a:ext cx="2185254" cy="900000"/>
          </a:xfrm>
        </p:spPr>
        <p:txBody>
          <a:bodyPr lIns="0" rIns="0" anchor="ctr"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32"/>
          </p:nvPr>
        </p:nvSpPr>
        <p:spPr>
          <a:xfrm>
            <a:off x="1115885" y="3928094"/>
            <a:ext cx="2185254" cy="900000"/>
          </a:xfrm>
        </p:spPr>
        <p:txBody>
          <a:bodyPr lIns="0" rIns="0" anchor="ctr"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33"/>
          </p:nvPr>
        </p:nvSpPr>
        <p:spPr>
          <a:xfrm>
            <a:off x="1115885" y="4978104"/>
            <a:ext cx="2185254" cy="900000"/>
          </a:xfrm>
        </p:spPr>
        <p:txBody>
          <a:bodyPr lIns="0" rIns="0" anchor="ctr"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34"/>
          </p:nvPr>
        </p:nvSpPr>
        <p:spPr>
          <a:xfrm>
            <a:off x="1115885" y="6028114"/>
            <a:ext cx="2185254" cy="900000"/>
          </a:xfrm>
        </p:spPr>
        <p:txBody>
          <a:bodyPr lIns="0" rIns="0" anchor="ctr"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9" name="Picture 18" descr="logo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265422" y="457202"/>
            <a:ext cx="943791" cy="940592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 flipV="1">
            <a:off x="681038" y="2805193"/>
            <a:ext cx="2604603" cy="0"/>
          </a:xfrm>
          <a:prstGeom prst="line">
            <a:avLst/>
          </a:prstGeom>
          <a:ln>
            <a:solidFill>
              <a:srgbClr val="FFFFFF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681038" y="3843579"/>
            <a:ext cx="2604603" cy="0"/>
          </a:xfrm>
          <a:prstGeom prst="line">
            <a:avLst/>
          </a:prstGeom>
          <a:ln>
            <a:solidFill>
              <a:srgbClr val="FFFFFF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681038" y="4897464"/>
            <a:ext cx="2604603" cy="0"/>
          </a:xfrm>
          <a:prstGeom prst="line">
            <a:avLst/>
          </a:prstGeom>
          <a:ln>
            <a:solidFill>
              <a:srgbClr val="FFFFFF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681038" y="5945782"/>
            <a:ext cx="2604603" cy="0"/>
          </a:xfrm>
          <a:prstGeom prst="line">
            <a:avLst/>
          </a:prstGeom>
          <a:ln>
            <a:solidFill>
              <a:srgbClr val="FFFFFF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ame 25"/>
          <p:cNvSpPr/>
          <p:nvPr userDrawn="1"/>
        </p:nvSpPr>
        <p:spPr>
          <a:xfrm>
            <a:off x="0" y="0"/>
            <a:ext cx="10693400" cy="7561263"/>
          </a:xfrm>
          <a:prstGeom prst="frame">
            <a:avLst>
              <a:gd name="adj1" fmla="val 1841"/>
            </a:avLst>
          </a:prstGeom>
          <a:solidFill>
            <a:srgbClr val="606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7. PRESENTATION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131763" y="1"/>
            <a:ext cx="3322800" cy="7434262"/>
          </a:xfrm>
          <a:prstGeom prst="rect">
            <a:avLst/>
          </a:prstGeom>
          <a:solidFill>
            <a:srgbClr val="A1A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763" y="133351"/>
            <a:ext cx="3324359" cy="1586961"/>
          </a:xfrm>
          <a:noFill/>
        </p:spPr>
        <p:txBody>
          <a:bodyPr lIns="504000" tIns="540000"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4096-513A-4056-AD1A-8089F6AFE02D}" type="datetimeFigureOut">
              <a:rPr lang="en-GB" smtClean="0"/>
              <a:pPr/>
              <a:t>06/07/2015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18B0-CB07-44CE-97FE-8A2F735695C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666750" y="1828074"/>
            <a:ext cx="360000" cy="900000"/>
          </a:xfrm>
        </p:spPr>
        <p:txBody>
          <a:bodyPr wrap="none" lIns="0" rIns="0" anchor="ctr"/>
          <a:lstStyle>
            <a:lvl1pPr marL="0" indent="0" algn="l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No.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66750" y="2878084"/>
            <a:ext cx="360000" cy="900000"/>
          </a:xfrm>
        </p:spPr>
        <p:txBody>
          <a:bodyPr wrap="none" lIns="0" rIns="0" anchor="ctr"/>
          <a:lstStyle>
            <a:lvl1pPr marL="0" indent="0" algn="l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No.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666750" y="3928094"/>
            <a:ext cx="360000" cy="900000"/>
          </a:xfrm>
        </p:spPr>
        <p:txBody>
          <a:bodyPr wrap="none" lIns="0" rIns="0" anchor="ctr"/>
          <a:lstStyle>
            <a:lvl1pPr marL="0" indent="0" algn="l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No.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666750" y="4978104"/>
            <a:ext cx="360000" cy="900000"/>
          </a:xfrm>
        </p:spPr>
        <p:txBody>
          <a:bodyPr wrap="none" lIns="0" rIns="0" anchor="ctr"/>
          <a:lstStyle>
            <a:lvl1pPr marL="0" indent="0" algn="l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No.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666750" y="6028114"/>
            <a:ext cx="360000" cy="900000"/>
          </a:xfrm>
        </p:spPr>
        <p:txBody>
          <a:bodyPr wrap="none" lIns="0" rIns="0" anchor="ctr"/>
          <a:lstStyle>
            <a:lvl1pPr marL="0" indent="0" algn="l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No.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0"/>
          </p:nvPr>
        </p:nvSpPr>
        <p:spPr>
          <a:xfrm>
            <a:off x="1115885" y="1828074"/>
            <a:ext cx="2185254" cy="900000"/>
          </a:xfrm>
        </p:spPr>
        <p:txBody>
          <a:bodyPr lIns="0" rIns="0" anchor="ctr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31"/>
          </p:nvPr>
        </p:nvSpPr>
        <p:spPr>
          <a:xfrm>
            <a:off x="1115885" y="2878084"/>
            <a:ext cx="2185254" cy="900000"/>
          </a:xfrm>
        </p:spPr>
        <p:txBody>
          <a:bodyPr lIns="0" rIns="0" anchor="ctr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32"/>
          </p:nvPr>
        </p:nvSpPr>
        <p:spPr>
          <a:xfrm>
            <a:off x="1115885" y="3928094"/>
            <a:ext cx="2185254" cy="900000"/>
          </a:xfrm>
        </p:spPr>
        <p:txBody>
          <a:bodyPr lIns="0" rIns="0" anchor="ctr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33"/>
          </p:nvPr>
        </p:nvSpPr>
        <p:spPr>
          <a:xfrm>
            <a:off x="1115885" y="4978104"/>
            <a:ext cx="2185254" cy="900000"/>
          </a:xfrm>
        </p:spPr>
        <p:txBody>
          <a:bodyPr lIns="0" rIns="0" anchor="ctr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34"/>
          </p:nvPr>
        </p:nvSpPr>
        <p:spPr>
          <a:xfrm>
            <a:off x="1115885" y="6028114"/>
            <a:ext cx="2185254" cy="900000"/>
          </a:xfrm>
        </p:spPr>
        <p:txBody>
          <a:bodyPr lIns="0" rIns="0" anchor="ctr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9" name="Picture 18" descr="logo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265422" y="457202"/>
            <a:ext cx="943791" cy="940592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 flipV="1">
            <a:off x="681038" y="2805193"/>
            <a:ext cx="2604603" cy="0"/>
          </a:xfrm>
          <a:prstGeom prst="line">
            <a:avLst/>
          </a:prstGeom>
          <a:ln>
            <a:solidFill>
              <a:srgbClr val="FFFFFF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681038" y="3843579"/>
            <a:ext cx="2604603" cy="0"/>
          </a:xfrm>
          <a:prstGeom prst="line">
            <a:avLst/>
          </a:prstGeom>
          <a:ln>
            <a:solidFill>
              <a:srgbClr val="FFFFFF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681038" y="4897464"/>
            <a:ext cx="2604603" cy="0"/>
          </a:xfrm>
          <a:prstGeom prst="line">
            <a:avLst/>
          </a:prstGeom>
          <a:ln>
            <a:solidFill>
              <a:srgbClr val="FFFFFF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681038" y="5945782"/>
            <a:ext cx="2604603" cy="0"/>
          </a:xfrm>
          <a:prstGeom prst="line">
            <a:avLst/>
          </a:prstGeom>
          <a:ln>
            <a:solidFill>
              <a:srgbClr val="FFFFFF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ame 25"/>
          <p:cNvSpPr/>
          <p:nvPr userDrawn="1"/>
        </p:nvSpPr>
        <p:spPr>
          <a:xfrm>
            <a:off x="0" y="0"/>
            <a:ext cx="10693400" cy="7561263"/>
          </a:xfrm>
          <a:prstGeom prst="frame">
            <a:avLst>
              <a:gd name="adj1" fmla="val 1841"/>
            </a:avLst>
          </a:prstGeom>
          <a:solidFill>
            <a:srgbClr val="606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7. PRESENTATION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131763" y="1"/>
            <a:ext cx="3322800" cy="74342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763" y="133351"/>
            <a:ext cx="3324359" cy="1586961"/>
          </a:xfrm>
          <a:noFill/>
        </p:spPr>
        <p:txBody>
          <a:bodyPr lIns="504000" tIns="540000" anchor="t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4096-513A-4056-AD1A-8089F6AFE02D}" type="datetimeFigureOut">
              <a:rPr lang="en-GB" smtClean="0"/>
              <a:pPr/>
              <a:t>06/07/2015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18B0-CB07-44CE-97FE-8A2F735695C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666750" y="1828074"/>
            <a:ext cx="360000" cy="900000"/>
          </a:xfrm>
        </p:spPr>
        <p:txBody>
          <a:bodyPr wrap="none" lIns="0" rIns="0" anchor="ctr"/>
          <a:lstStyle>
            <a:lvl1pPr marL="0" indent="0" algn="l">
              <a:buFontTx/>
              <a:buNone/>
              <a:defRPr sz="2400" b="1"/>
            </a:lvl1pPr>
          </a:lstStyle>
          <a:p>
            <a:pPr lvl="0"/>
            <a:r>
              <a:rPr lang="en-US" dirty="0" smtClean="0"/>
              <a:t>No.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66750" y="2878084"/>
            <a:ext cx="360000" cy="900000"/>
          </a:xfrm>
        </p:spPr>
        <p:txBody>
          <a:bodyPr wrap="none" lIns="0" rIns="0" anchor="ctr"/>
          <a:lstStyle>
            <a:lvl1pPr marL="0" indent="0" algn="l">
              <a:buFontTx/>
              <a:buNone/>
              <a:defRPr sz="2400" b="1"/>
            </a:lvl1pPr>
          </a:lstStyle>
          <a:p>
            <a:pPr lvl="0"/>
            <a:r>
              <a:rPr lang="en-US" dirty="0" smtClean="0"/>
              <a:t>No.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666750" y="3928094"/>
            <a:ext cx="360000" cy="900000"/>
          </a:xfrm>
        </p:spPr>
        <p:txBody>
          <a:bodyPr wrap="none" lIns="0" rIns="0" anchor="ctr"/>
          <a:lstStyle>
            <a:lvl1pPr marL="0" indent="0" algn="l">
              <a:buFontTx/>
              <a:buNone/>
              <a:defRPr sz="2400" b="1"/>
            </a:lvl1pPr>
          </a:lstStyle>
          <a:p>
            <a:pPr lvl="0"/>
            <a:r>
              <a:rPr lang="en-US" dirty="0" smtClean="0"/>
              <a:t>No.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666750" y="4978104"/>
            <a:ext cx="360000" cy="900000"/>
          </a:xfrm>
        </p:spPr>
        <p:txBody>
          <a:bodyPr wrap="none" lIns="0" rIns="0" anchor="ctr"/>
          <a:lstStyle>
            <a:lvl1pPr marL="0" indent="0" algn="l">
              <a:buFontTx/>
              <a:buNone/>
              <a:defRPr sz="2400" b="1"/>
            </a:lvl1pPr>
          </a:lstStyle>
          <a:p>
            <a:pPr lvl="0"/>
            <a:r>
              <a:rPr lang="en-US" dirty="0" smtClean="0"/>
              <a:t>No.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666750" y="6028114"/>
            <a:ext cx="360000" cy="900000"/>
          </a:xfrm>
        </p:spPr>
        <p:txBody>
          <a:bodyPr wrap="none" lIns="0" rIns="0" anchor="ctr"/>
          <a:lstStyle>
            <a:lvl1pPr marL="0" indent="0" algn="l">
              <a:buFontTx/>
              <a:buNone/>
              <a:defRPr sz="2400" b="1"/>
            </a:lvl1pPr>
          </a:lstStyle>
          <a:p>
            <a:pPr lvl="0"/>
            <a:r>
              <a:rPr lang="en-US" dirty="0" smtClean="0"/>
              <a:t>No.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0"/>
          </p:nvPr>
        </p:nvSpPr>
        <p:spPr>
          <a:xfrm>
            <a:off x="1115885" y="1828074"/>
            <a:ext cx="2185254" cy="900000"/>
          </a:xfrm>
        </p:spPr>
        <p:txBody>
          <a:bodyPr lIns="0" rIns="0" anchor="ctr"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31"/>
          </p:nvPr>
        </p:nvSpPr>
        <p:spPr>
          <a:xfrm>
            <a:off x="1115885" y="2878084"/>
            <a:ext cx="2185254" cy="900000"/>
          </a:xfrm>
        </p:spPr>
        <p:txBody>
          <a:bodyPr lIns="0" rIns="0" anchor="ctr"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32"/>
          </p:nvPr>
        </p:nvSpPr>
        <p:spPr>
          <a:xfrm>
            <a:off x="1115885" y="3928094"/>
            <a:ext cx="2185254" cy="900000"/>
          </a:xfrm>
        </p:spPr>
        <p:txBody>
          <a:bodyPr lIns="0" rIns="0" anchor="ctr"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33"/>
          </p:nvPr>
        </p:nvSpPr>
        <p:spPr>
          <a:xfrm>
            <a:off x="1115885" y="4978104"/>
            <a:ext cx="2185254" cy="900000"/>
          </a:xfrm>
        </p:spPr>
        <p:txBody>
          <a:bodyPr lIns="0" rIns="0" anchor="ctr"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34"/>
          </p:nvPr>
        </p:nvSpPr>
        <p:spPr>
          <a:xfrm>
            <a:off x="1115885" y="6028114"/>
            <a:ext cx="2185254" cy="900000"/>
          </a:xfrm>
        </p:spPr>
        <p:txBody>
          <a:bodyPr lIns="0" rIns="0" anchor="ctr"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9" name="Picture 18" descr="logo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265422" y="457202"/>
            <a:ext cx="943791" cy="940592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 flipV="1">
            <a:off x="681038" y="2805193"/>
            <a:ext cx="2604603" cy="0"/>
          </a:xfrm>
          <a:prstGeom prst="line">
            <a:avLst/>
          </a:prstGeom>
          <a:ln>
            <a:solidFill>
              <a:srgbClr val="FFFFFF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681038" y="3843579"/>
            <a:ext cx="2604603" cy="0"/>
          </a:xfrm>
          <a:prstGeom prst="line">
            <a:avLst/>
          </a:prstGeom>
          <a:ln>
            <a:solidFill>
              <a:srgbClr val="FFFFFF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681038" y="4897464"/>
            <a:ext cx="2604603" cy="0"/>
          </a:xfrm>
          <a:prstGeom prst="line">
            <a:avLst/>
          </a:prstGeom>
          <a:ln>
            <a:solidFill>
              <a:srgbClr val="FFFFFF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681038" y="5945782"/>
            <a:ext cx="2604603" cy="0"/>
          </a:xfrm>
          <a:prstGeom prst="line">
            <a:avLst/>
          </a:prstGeom>
          <a:ln>
            <a:solidFill>
              <a:srgbClr val="FFFFFF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ame 25"/>
          <p:cNvSpPr/>
          <p:nvPr userDrawn="1"/>
        </p:nvSpPr>
        <p:spPr>
          <a:xfrm>
            <a:off x="0" y="0"/>
            <a:ext cx="10693400" cy="7561263"/>
          </a:xfrm>
          <a:prstGeom prst="frame">
            <a:avLst>
              <a:gd name="adj1" fmla="val 1841"/>
            </a:avLst>
          </a:prstGeom>
          <a:solidFill>
            <a:srgbClr val="606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4096-513A-4056-AD1A-8089F6AFE02D}" type="datetimeFigureOut">
              <a:rPr lang="en-GB" smtClean="0"/>
              <a:pPr/>
              <a:t>06/07/2015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18B0-CB07-44CE-97FE-8A2F735695C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7268" y="6757261"/>
            <a:ext cx="4432190" cy="5882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100" baseline="0"/>
            </a:lvl1pPr>
          </a:lstStyle>
          <a:p>
            <a:pPr lvl="0"/>
            <a:r>
              <a:rPr lang="en-US" dirty="0" smtClean="0"/>
              <a:t>Insert source: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0243" y="2634696"/>
            <a:ext cx="9089390" cy="1968123"/>
          </a:xfrm>
        </p:spPr>
        <p:txBody>
          <a:bodyPr anchor="b">
            <a:normAutofit/>
          </a:bodyPr>
          <a:lstStyle>
            <a:lvl1pPr algn="l">
              <a:defRPr sz="3200" b="1" cap="none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243" y="4630602"/>
            <a:ext cx="9089390" cy="1654026"/>
          </a:xfrm>
        </p:spPr>
        <p:txBody>
          <a:bodyPr anchor="t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4096-513A-4056-AD1A-8089F6AFE02D}" type="datetimeFigureOut">
              <a:rPr lang="en-GB" smtClean="0"/>
              <a:pPr/>
              <a:t>06/07/2015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18B0-CB07-44CE-97FE-8A2F735695C7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666750" y="4620324"/>
            <a:ext cx="8856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TEAM SLIDE 1- 9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Placeholder 21"/>
          <p:cNvSpPr>
            <a:spLocks noGrp="1"/>
          </p:cNvSpPr>
          <p:nvPr>
            <p:ph type="body" sz="quarter" idx="31" hasCustomPrompt="1"/>
          </p:nvPr>
        </p:nvSpPr>
        <p:spPr>
          <a:xfrm>
            <a:off x="3878263" y="3520986"/>
            <a:ext cx="3009900" cy="1625600"/>
          </a:xfrm>
          <a:solidFill>
            <a:srgbClr val="2B3E65"/>
          </a:solidFill>
        </p:spPr>
        <p:txBody>
          <a:bodyPr lIns="1620000" tIns="0" rIns="18000" bIns="72000" anchor="b"/>
          <a:lstStyle>
            <a:lvl1pPr marL="0" indent="0">
              <a:spcBef>
                <a:spcPts val="0"/>
              </a:spcBef>
              <a:buFontTx/>
              <a:buNone/>
              <a:defRPr sz="1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Name: </a:t>
            </a:r>
          </a:p>
          <a:p>
            <a:pPr lvl="1"/>
            <a:r>
              <a:rPr lang="en-US" dirty="0" smtClean="0"/>
              <a:t>Job Title:</a:t>
            </a:r>
          </a:p>
          <a:p>
            <a:pPr lvl="2"/>
            <a:r>
              <a:rPr lang="en-US" dirty="0" smtClean="0"/>
              <a:t>Tel:</a:t>
            </a:r>
          </a:p>
          <a:p>
            <a:pPr lvl="2"/>
            <a:r>
              <a:rPr lang="en-US" dirty="0" smtClean="0"/>
              <a:t>Mob:</a:t>
            </a:r>
          </a:p>
          <a:p>
            <a:pPr lvl="2"/>
            <a:r>
              <a:rPr lang="en-US" dirty="0" smtClean="0"/>
              <a:t>Email:</a:t>
            </a:r>
            <a:endParaRPr lang="en-GB" dirty="0"/>
          </a:p>
        </p:txBody>
      </p:sp>
      <p:sp>
        <p:nvSpPr>
          <p:cNvPr id="41" name="Text Placeholder 21"/>
          <p:cNvSpPr>
            <a:spLocks noGrp="1"/>
          </p:cNvSpPr>
          <p:nvPr>
            <p:ph type="body" sz="quarter" idx="32" hasCustomPrompt="1"/>
          </p:nvPr>
        </p:nvSpPr>
        <p:spPr>
          <a:xfrm>
            <a:off x="3878263" y="5253953"/>
            <a:ext cx="3009900" cy="1625600"/>
          </a:xfrm>
          <a:solidFill>
            <a:srgbClr val="2B3E65"/>
          </a:solidFill>
        </p:spPr>
        <p:txBody>
          <a:bodyPr lIns="1620000" tIns="0" rIns="18000" bIns="72000" anchor="b"/>
          <a:lstStyle>
            <a:lvl1pPr marL="0" indent="0">
              <a:spcBef>
                <a:spcPts val="0"/>
              </a:spcBef>
              <a:buFontTx/>
              <a:buNone/>
              <a:defRPr sz="1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Name: </a:t>
            </a:r>
          </a:p>
          <a:p>
            <a:pPr lvl="1"/>
            <a:r>
              <a:rPr lang="en-US" dirty="0" smtClean="0"/>
              <a:t>Job Title:</a:t>
            </a:r>
          </a:p>
          <a:p>
            <a:pPr lvl="2"/>
            <a:r>
              <a:rPr lang="en-US" dirty="0" smtClean="0"/>
              <a:t>Tel:</a:t>
            </a:r>
          </a:p>
          <a:p>
            <a:pPr lvl="2"/>
            <a:r>
              <a:rPr lang="en-US" dirty="0" smtClean="0"/>
              <a:t>Mob:</a:t>
            </a:r>
          </a:p>
          <a:p>
            <a:pPr lvl="2"/>
            <a:r>
              <a:rPr lang="en-US" dirty="0" smtClean="0"/>
              <a:t>Email:</a:t>
            </a:r>
            <a:endParaRPr lang="en-GB" dirty="0"/>
          </a:p>
        </p:txBody>
      </p:sp>
      <p:sp>
        <p:nvSpPr>
          <p:cNvPr id="44" name="Text Placeholder 21"/>
          <p:cNvSpPr>
            <a:spLocks noGrp="1"/>
          </p:cNvSpPr>
          <p:nvPr>
            <p:ph type="body" sz="quarter" idx="33" hasCustomPrompt="1"/>
          </p:nvPr>
        </p:nvSpPr>
        <p:spPr>
          <a:xfrm>
            <a:off x="3878263" y="1779588"/>
            <a:ext cx="3009900" cy="1625600"/>
          </a:xfrm>
          <a:solidFill>
            <a:srgbClr val="2B3E65"/>
          </a:solidFill>
        </p:spPr>
        <p:txBody>
          <a:bodyPr lIns="1620000" tIns="0" rIns="18000" bIns="72000" anchor="b"/>
          <a:lstStyle>
            <a:lvl1pPr marL="0" indent="0">
              <a:spcBef>
                <a:spcPts val="0"/>
              </a:spcBef>
              <a:buFontTx/>
              <a:buNone/>
              <a:defRPr sz="1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Name: </a:t>
            </a:r>
          </a:p>
          <a:p>
            <a:pPr lvl="1"/>
            <a:r>
              <a:rPr lang="en-US" dirty="0" smtClean="0"/>
              <a:t>Job Title:</a:t>
            </a:r>
          </a:p>
          <a:p>
            <a:pPr lvl="2"/>
            <a:r>
              <a:rPr lang="en-US" dirty="0" smtClean="0"/>
              <a:t>Tel:</a:t>
            </a:r>
          </a:p>
          <a:p>
            <a:pPr lvl="2"/>
            <a:r>
              <a:rPr lang="en-US" dirty="0" smtClean="0"/>
              <a:t>Mob:</a:t>
            </a:r>
          </a:p>
          <a:p>
            <a:pPr lvl="2"/>
            <a:r>
              <a:rPr lang="en-US" dirty="0" smtClean="0"/>
              <a:t>Email:</a:t>
            </a:r>
            <a:endParaRPr lang="en-GB" dirty="0"/>
          </a:p>
        </p:txBody>
      </p:sp>
      <p:sp>
        <p:nvSpPr>
          <p:cNvPr id="57" name="Text Placeholder 21"/>
          <p:cNvSpPr>
            <a:spLocks noGrp="1"/>
          </p:cNvSpPr>
          <p:nvPr>
            <p:ph type="body" sz="quarter" idx="34" hasCustomPrompt="1"/>
          </p:nvPr>
        </p:nvSpPr>
        <p:spPr>
          <a:xfrm>
            <a:off x="7119938" y="3520986"/>
            <a:ext cx="3009900" cy="1625600"/>
          </a:xfrm>
          <a:solidFill>
            <a:srgbClr val="2B3E65"/>
          </a:solidFill>
        </p:spPr>
        <p:txBody>
          <a:bodyPr lIns="1620000" tIns="0" rIns="18000" bIns="72000" anchor="b"/>
          <a:lstStyle>
            <a:lvl1pPr marL="0" indent="0">
              <a:spcBef>
                <a:spcPts val="0"/>
              </a:spcBef>
              <a:buFontTx/>
              <a:buNone/>
              <a:defRPr sz="1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Name: </a:t>
            </a:r>
          </a:p>
          <a:p>
            <a:pPr lvl="1"/>
            <a:r>
              <a:rPr lang="en-US" dirty="0" smtClean="0"/>
              <a:t>Job Title:</a:t>
            </a:r>
          </a:p>
          <a:p>
            <a:pPr lvl="2"/>
            <a:r>
              <a:rPr lang="en-US" dirty="0" smtClean="0"/>
              <a:t>Tel:</a:t>
            </a:r>
          </a:p>
          <a:p>
            <a:pPr lvl="2"/>
            <a:r>
              <a:rPr lang="en-US" dirty="0" smtClean="0"/>
              <a:t>Mob:</a:t>
            </a:r>
          </a:p>
          <a:p>
            <a:pPr lvl="2"/>
            <a:r>
              <a:rPr lang="en-US" dirty="0" smtClean="0"/>
              <a:t>Email:</a:t>
            </a:r>
            <a:endParaRPr lang="en-GB" dirty="0"/>
          </a:p>
        </p:txBody>
      </p:sp>
      <p:sp>
        <p:nvSpPr>
          <p:cNvPr id="58" name="Text Placeholder 21"/>
          <p:cNvSpPr>
            <a:spLocks noGrp="1"/>
          </p:cNvSpPr>
          <p:nvPr>
            <p:ph type="body" sz="quarter" idx="35" hasCustomPrompt="1"/>
          </p:nvPr>
        </p:nvSpPr>
        <p:spPr>
          <a:xfrm>
            <a:off x="7119938" y="5253953"/>
            <a:ext cx="3009900" cy="1625600"/>
          </a:xfrm>
          <a:solidFill>
            <a:srgbClr val="2B3E65"/>
          </a:solidFill>
        </p:spPr>
        <p:txBody>
          <a:bodyPr lIns="1620000" tIns="0" rIns="18000" bIns="72000" anchor="b"/>
          <a:lstStyle>
            <a:lvl1pPr marL="0" indent="0">
              <a:spcBef>
                <a:spcPts val="0"/>
              </a:spcBef>
              <a:buFontTx/>
              <a:buNone/>
              <a:defRPr sz="1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Name: </a:t>
            </a:r>
          </a:p>
          <a:p>
            <a:pPr lvl="1"/>
            <a:r>
              <a:rPr lang="en-US" dirty="0" smtClean="0"/>
              <a:t>Job Title:</a:t>
            </a:r>
          </a:p>
          <a:p>
            <a:pPr lvl="2"/>
            <a:r>
              <a:rPr lang="en-US" dirty="0" smtClean="0"/>
              <a:t>Tel:</a:t>
            </a:r>
          </a:p>
          <a:p>
            <a:pPr lvl="2"/>
            <a:r>
              <a:rPr lang="en-US" dirty="0" smtClean="0"/>
              <a:t>Mob:</a:t>
            </a:r>
          </a:p>
          <a:p>
            <a:pPr lvl="2"/>
            <a:r>
              <a:rPr lang="en-US" dirty="0" smtClean="0"/>
              <a:t>Email:</a:t>
            </a:r>
            <a:endParaRPr lang="en-GB" dirty="0"/>
          </a:p>
        </p:txBody>
      </p:sp>
      <p:sp>
        <p:nvSpPr>
          <p:cNvPr id="59" name="Text Placeholder 21"/>
          <p:cNvSpPr>
            <a:spLocks noGrp="1"/>
          </p:cNvSpPr>
          <p:nvPr>
            <p:ph type="body" sz="quarter" idx="36" hasCustomPrompt="1"/>
          </p:nvPr>
        </p:nvSpPr>
        <p:spPr>
          <a:xfrm>
            <a:off x="7119938" y="1779588"/>
            <a:ext cx="3009900" cy="1625600"/>
          </a:xfrm>
          <a:solidFill>
            <a:srgbClr val="2B3E65"/>
          </a:solidFill>
        </p:spPr>
        <p:txBody>
          <a:bodyPr lIns="1620000" tIns="0" rIns="18000" bIns="72000" anchor="b"/>
          <a:lstStyle>
            <a:lvl1pPr marL="0" indent="0">
              <a:spcBef>
                <a:spcPts val="0"/>
              </a:spcBef>
              <a:buFontTx/>
              <a:buNone/>
              <a:defRPr sz="1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Name: </a:t>
            </a:r>
          </a:p>
          <a:p>
            <a:pPr lvl="1"/>
            <a:r>
              <a:rPr lang="en-US" dirty="0" smtClean="0"/>
              <a:t>Job Title:</a:t>
            </a:r>
          </a:p>
          <a:p>
            <a:pPr lvl="2"/>
            <a:r>
              <a:rPr lang="en-US" dirty="0" smtClean="0"/>
              <a:t>Tel:</a:t>
            </a:r>
          </a:p>
          <a:p>
            <a:pPr lvl="2"/>
            <a:r>
              <a:rPr lang="en-US" dirty="0" smtClean="0"/>
              <a:t>Mob:</a:t>
            </a:r>
          </a:p>
          <a:p>
            <a:pPr lvl="2"/>
            <a:r>
              <a:rPr lang="en-US" dirty="0" smtClean="0"/>
              <a:t>Email:</a:t>
            </a:r>
            <a:endParaRPr lang="en-GB" dirty="0"/>
          </a:p>
        </p:txBody>
      </p:sp>
      <p:sp>
        <p:nvSpPr>
          <p:cNvPr id="32" name="Text Placeholder 21"/>
          <p:cNvSpPr>
            <a:spLocks noGrp="1"/>
          </p:cNvSpPr>
          <p:nvPr>
            <p:ph type="body" sz="quarter" idx="29" hasCustomPrompt="1"/>
          </p:nvPr>
        </p:nvSpPr>
        <p:spPr>
          <a:xfrm>
            <a:off x="647701" y="3520986"/>
            <a:ext cx="3009900" cy="1625600"/>
          </a:xfrm>
          <a:solidFill>
            <a:srgbClr val="2B3E65"/>
          </a:solidFill>
        </p:spPr>
        <p:txBody>
          <a:bodyPr lIns="1620000" tIns="0" rIns="18000" bIns="72000" anchor="b"/>
          <a:lstStyle>
            <a:lvl1pPr marL="0" indent="0">
              <a:spcBef>
                <a:spcPts val="0"/>
              </a:spcBef>
              <a:buFontTx/>
              <a:buNone/>
              <a:defRPr sz="1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Name: </a:t>
            </a:r>
          </a:p>
          <a:p>
            <a:pPr lvl="1"/>
            <a:r>
              <a:rPr lang="en-US" dirty="0" smtClean="0"/>
              <a:t>Job Title:</a:t>
            </a:r>
          </a:p>
          <a:p>
            <a:pPr lvl="2"/>
            <a:r>
              <a:rPr lang="en-US" dirty="0" smtClean="0"/>
              <a:t>Tel:</a:t>
            </a:r>
          </a:p>
          <a:p>
            <a:pPr lvl="2"/>
            <a:r>
              <a:rPr lang="en-US" dirty="0" smtClean="0"/>
              <a:t>Mob:</a:t>
            </a:r>
          </a:p>
          <a:p>
            <a:pPr lvl="2"/>
            <a:r>
              <a:rPr lang="en-US" dirty="0" smtClean="0"/>
              <a:t>Email:</a:t>
            </a:r>
            <a:endParaRPr lang="en-GB" dirty="0"/>
          </a:p>
        </p:txBody>
      </p:sp>
      <p:sp>
        <p:nvSpPr>
          <p:cNvPr id="35" name="Text Placeholder 21"/>
          <p:cNvSpPr>
            <a:spLocks noGrp="1"/>
          </p:cNvSpPr>
          <p:nvPr>
            <p:ph type="body" sz="quarter" idx="30" hasCustomPrompt="1"/>
          </p:nvPr>
        </p:nvSpPr>
        <p:spPr>
          <a:xfrm>
            <a:off x="647701" y="5253953"/>
            <a:ext cx="3009900" cy="1625600"/>
          </a:xfrm>
          <a:solidFill>
            <a:srgbClr val="2B3E65"/>
          </a:solidFill>
        </p:spPr>
        <p:txBody>
          <a:bodyPr lIns="1620000" tIns="0" rIns="18000" bIns="72000" anchor="b"/>
          <a:lstStyle>
            <a:lvl1pPr marL="0" indent="0">
              <a:spcBef>
                <a:spcPts val="0"/>
              </a:spcBef>
              <a:buFontTx/>
              <a:buNone/>
              <a:defRPr sz="1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Name: </a:t>
            </a:r>
          </a:p>
          <a:p>
            <a:pPr lvl="1"/>
            <a:r>
              <a:rPr lang="en-US" dirty="0" smtClean="0"/>
              <a:t>Job Title:</a:t>
            </a:r>
          </a:p>
          <a:p>
            <a:pPr lvl="2"/>
            <a:r>
              <a:rPr lang="en-US" dirty="0" smtClean="0"/>
              <a:t>Tel:</a:t>
            </a:r>
          </a:p>
          <a:p>
            <a:pPr lvl="2"/>
            <a:r>
              <a:rPr lang="en-US" dirty="0" smtClean="0"/>
              <a:t>Mob:</a:t>
            </a:r>
          </a:p>
          <a:p>
            <a:pPr lvl="2"/>
            <a:r>
              <a:rPr lang="en-US" dirty="0" smtClean="0"/>
              <a:t>Email:</a:t>
            </a:r>
            <a:endParaRPr lang="en-GB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1" y="1779588"/>
            <a:ext cx="3009900" cy="1625600"/>
          </a:xfrm>
          <a:solidFill>
            <a:srgbClr val="2B3E65"/>
          </a:solidFill>
        </p:spPr>
        <p:txBody>
          <a:bodyPr lIns="1620000" tIns="0" rIns="18000" bIns="72000" anchor="b"/>
          <a:lstStyle>
            <a:lvl1pPr marL="0" indent="0">
              <a:spcBef>
                <a:spcPts val="0"/>
              </a:spcBef>
              <a:buFontTx/>
              <a:buNone/>
              <a:defRPr sz="1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Name: </a:t>
            </a:r>
          </a:p>
          <a:p>
            <a:pPr lvl="1"/>
            <a:r>
              <a:rPr lang="en-US" dirty="0" smtClean="0"/>
              <a:t>Job Title:</a:t>
            </a:r>
          </a:p>
          <a:p>
            <a:pPr lvl="2"/>
            <a:r>
              <a:rPr lang="en-US" dirty="0" smtClean="0"/>
              <a:t>Tel:</a:t>
            </a:r>
          </a:p>
          <a:p>
            <a:pPr lvl="2"/>
            <a:r>
              <a:rPr lang="en-US" dirty="0" smtClean="0"/>
              <a:t>Mob:</a:t>
            </a:r>
          </a:p>
          <a:p>
            <a:pPr lvl="2"/>
            <a:r>
              <a:rPr lang="en-US" dirty="0" smtClean="0"/>
              <a:t>Email: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3FD055-00A3-4E1F-830A-86C1BE1F854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718831" y="1854388"/>
            <a:ext cx="1476000" cy="14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4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3954209" y="1854388"/>
            <a:ext cx="1476000" cy="14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7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7206615" y="1854388"/>
            <a:ext cx="1476000" cy="14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30" name="Picture Placeholder 19"/>
          <p:cNvSpPr>
            <a:spLocks noGrp="1"/>
          </p:cNvSpPr>
          <p:nvPr>
            <p:ph type="pic" sz="quarter" idx="17"/>
          </p:nvPr>
        </p:nvSpPr>
        <p:spPr>
          <a:xfrm>
            <a:off x="718831" y="3595786"/>
            <a:ext cx="1476000" cy="14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33" name="Picture Placeholder 19"/>
          <p:cNvSpPr>
            <a:spLocks noGrp="1"/>
          </p:cNvSpPr>
          <p:nvPr>
            <p:ph type="pic" sz="quarter" idx="19"/>
          </p:nvPr>
        </p:nvSpPr>
        <p:spPr>
          <a:xfrm>
            <a:off x="3954209" y="3595786"/>
            <a:ext cx="1476000" cy="14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36" name="Picture Placeholder 19"/>
          <p:cNvSpPr>
            <a:spLocks noGrp="1"/>
          </p:cNvSpPr>
          <p:nvPr>
            <p:ph type="pic" sz="quarter" idx="21"/>
          </p:nvPr>
        </p:nvSpPr>
        <p:spPr>
          <a:xfrm>
            <a:off x="7206615" y="3595786"/>
            <a:ext cx="1476000" cy="14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39" name="Picture Placeholder 19"/>
          <p:cNvSpPr>
            <a:spLocks noGrp="1"/>
          </p:cNvSpPr>
          <p:nvPr>
            <p:ph type="pic" sz="quarter" idx="23"/>
          </p:nvPr>
        </p:nvSpPr>
        <p:spPr>
          <a:xfrm>
            <a:off x="718831" y="5328753"/>
            <a:ext cx="1476000" cy="14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42" name="Picture Placeholder 19"/>
          <p:cNvSpPr>
            <a:spLocks noGrp="1"/>
          </p:cNvSpPr>
          <p:nvPr>
            <p:ph type="pic" sz="quarter" idx="25"/>
          </p:nvPr>
        </p:nvSpPr>
        <p:spPr>
          <a:xfrm>
            <a:off x="3954209" y="5328753"/>
            <a:ext cx="1476000" cy="14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45" name="Picture Placeholder 19"/>
          <p:cNvSpPr>
            <a:spLocks noGrp="1"/>
          </p:cNvSpPr>
          <p:nvPr>
            <p:ph type="pic" sz="quarter" idx="27"/>
          </p:nvPr>
        </p:nvSpPr>
        <p:spPr>
          <a:xfrm>
            <a:off x="7206615" y="5328753"/>
            <a:ext cx="1476000" cy="14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cxnSp>
        <p:nvCxnSpPr>
          <p:cNvPr id="23" name="Straight Connector 22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8"/>
          <p:cNvSpPr>
            <a:spLocks noGrp="1"/>
          </p:cNvSpPr>
          <p:nvPr>
            <p:ph type="body" sz="quarter" idx="37" hasCustomPrompt="1"/>
          </p:nvPr>
        </p:nvSpPr>
        <p:spPr>
          <a:xfrm>
            <a:off x="538163" y="6896100"/>
            <a:ext cx="4359301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742108" y="1845425"/>
            <a:ext cx="8535241" cy="731520"/>
          </a:xfrm>
          <a:prstGeom prst="roundRect">
            <a:avLst>
              <a:gd name="adj" fmla="val 50000"/>
            </a:avLst>
          </a:prstGeom>
          <a:solidFill>
            <a:srgbClr val="A1A7C0"/>
          </a:solidFill>
        </p:spPr>
        <p:txBody>
          <a:bodyPr lIns="648000" anchor="ctr"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649707" y="1829638"/>
            <a:ext cx="774700" cy="771525"/>
          </a:xfrm>
          <a:blipFill>
            <a:blip r:embed="rId2" cstate="print"/>
            <a:stretch>
              <a:fillRect/>
            </a:stretch>
          </a:blipFill>
        </p:spPr>
        <p:txBody>
          <a:bodyPr anchor="ctr"/>
          <a:lstStyle>
            <a:lvl1pPr algn="ctr">
              <a:buFontTx/>
              <a:buNone/>
              <a:defRPr sz="2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3FD055-00A3-4E1F-830A-86C1BE1F854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cxnSp>
        <p:nvCxnSpPr>
          <p:cNvPr id="28" name="Straight Connector 27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538164" y="6896100"/>
            <a:ext cx="4281810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sp>
        <p:nvSpPr>
          <p:cNvPr id="30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399215" y="833158"/>
            <a:ext cx="1293984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6CA34-6738-40AF-91D1-D098062861F9}" type="datetimeFigureOut">
              <a:rPr lang="en-GB" smtClean="0"/>
              <a:pPr/>
              <a:t>06/07/2015</a:t>
            </a:fld>
            <a:endParaRPr lang="en-GB" dirty="0"/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95053" y="6992673"/>
            <a:ext cx="4034155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5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742108" y="2696493"/>
            <a:ext cx="8535241" cy="731520"/>
          </a:xfrm>
          <a:prstGeom prst="roundRect">
            <a:avLst>
              <a:gd name="adj" fmla="val 50000"/>
            </a:avLst>
          </a:prstGeom>
          <a:solidFill>
            <a:srgbClr val="A1A7C0"/>
          </a:solidFill>
        </p:spPr>
        <p:txBody>
          <a:bodyPr lIns="648000" anchor="ctr"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sp>
        <p:nvSpPr>
          <p:cNvPr id="36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649707" y="2680706"/>
            <a:ext cx="774700" cy="771525"/>
          </a:xfrm>
          <a:blipFill>
            <a:blip r:embed="rId2" cstate="print"/>
            <a:stretch>
              <a:fillRect/>
            </a:stretch>
          </a:blipFill>
        </p:spPr>
        <p:txBody>
          <a:bodyPr anchor="ctr"/>
          <a:lstStyle>
            <a:lvl1pPr algn="ctr">
              <a:buFontTx/>
              <a:buNone/>
              <a:defRPr sz="2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7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742108" y="3547561"/>
            <a:ext cx="8535241" cy="731520"/>
          </a:xfrm>
          <a:prstGeom prst="roundRect">
            <a:avLst>
              <a:gd name="adj" fmla="val 50000"/>
            </a:avLst>
          </a:prstGeom>
          <a:solidFill>
            <a:srgbClr val="A1A7C0"/>
          </a:solidFill>
        </p:spPr>
        <p:txBody>
          <a:bodyPr lIns="648000" anchor="ctr"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sp>
        <p:nvSpPr>
          <p:cNvPr id="38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649707" y="3531774"/>
            <a:ext cx="774700" cy="771525"/>
          </a:xfrm>
          <a:blipFill>
            <a:blip r:embed="rId2" cstate="print"/>
            <a:stretch>
              <a:fillRect/>
            </a:stretch>
          </a:blipFill>
        </p:spPr>
        <p:txBody>
          <a:bodyPr anchor="ctr"/>
          <a:lstStyle>
            <a:lvl1pPr algn="ctr">
              <a:buFontTx/>
              <a:buNone/>
              <a:defRPr sz="2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9" name="Text Placeholder 16"/>
          <p:cNvSpPr>
            <a:spLocks noGrp="1"/>
          </p:cNvSpPr>
          <p:nvPr>
            <p:ph type="body" sz="quarter" idx="28" hasCustomPrompt="1"/>
          </p:nvPr>
        </p:nvSpPr>
        <p:spPr>
          <a:xfrm>
            <a:off x="742108" y="4398629"/>
            <a:ext cx="8535241" cy="731520"/>
          </a:xfrm>
          <a:prstGeom prst="roundRect">
            <a:avLst>
              <a:gd name="adj" fmla="val 50000"/>
            </a:avLst>
          </a:prstGeom>
          <a:solidFill>
            <a:srgbClr val="A1A7C0"/>
          </a:solidFill>
        </p:spPr>
        <p:txBody>
          <a:bodyPr lIns="648000" anchor="ctr"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sp>
        <p:nvSpPr>
          <p:cNvPr id="40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649707" y="4382842"/>
            <a:ext cx="774700" cy="771525"/>
          </a:xfrm>
          <a:blipFill>
            <a:blip r:embed="rId2" cstate="print"/>
            <a:stretch>
              <a:fillRect/>
            </a:stretch>
          </a:blipFill>
        </p:spPr>
        <p:txBody>
          <a:bodyPr anchor="ctr"/>
          <a:lstStyle>
            <a:lvl1pPr algn="ctr">
              <a:buFontTx/>
              <a:buNone/>
              <a:defRPr sz="2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1" name="Text Placeholder 16"/>
          <p:cNvSpPr>
            <a:spLocks noGrp="1"/>
          </p:cNvSpPr>
          <p:nvPr>
            <p:ph type="body" sz="quarter" idx="30" hasCustomPrompt="1"/>
          </p:nvPr>
        </p:nvSpPr>
        <p:spPr>
          <a:xfrm>
            <a:off x="742108" y="5249697"/>
            <a:ext cx="8535241" cy="731520"/>
          </a:xfrm>
          <a:prstGeom prst="roundRect">
            <a:avLst>
              <a:gd name="adj" fmla="val 50000"/>
            </a:avLst>
          </a:prstGeom>
          <a:solidFill>
            <a:srgbClr val="A1A7C0"/>
          </a:solidFill>
        </p:spPr>
        <p:txBody>
          <a:bodyPr lIns="648000" anchor="ctr"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sp>
        <p:nvSpPr>
          <p:cNvPr id="42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649707" y="5233910"/>
            <a:ext cx="774700" cy="771525"/>
          </a:xfrm>
          <a:blipFill>
            <a:blip r:embed="rId2" cstate="print"/>
            <a:stretch>
              <a:fillRect/>
            </a:stretch>
          </a:blipFill>
        </p:spPr>
        <p:txBody>
          <a:bodyPr anchor="ctr"/>
          <a:lstStyle>
            <a:lvl1pPr algn="ctr">
              <a:buFontTx/>
              <a:buNone/>
              <a:defRPr sz="2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3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742108" y="6100763"/>
            <a:ext cx="8535241" cy="731520"/>
          </a:xfrm>
          <a:prstGeom prst="roundRect">
            <a:avLst>
              <a:gd name="adj" fmla="val 50000"/>
            </a:avLst>
          </a:prstGeom>
          <a:solidFill>
            <a:srgbClr val="A1A7C0"/>
          </a:solidFill>
        </p:spPr>
        <p:txBody>
          <a:bodyPr lIns="648000" anchor="ctr"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sp>
        <p:nvSpPr>
          <p:cNvPr id="44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649707" y="6084976"/>
            <a:ext cx="774700" cy="771525"/>
          </a:xfrm>
          <a:blipFill>
            <a:blip r:embed="rId2" cstate="print"/>
            <a:stretch>
              <a:fillRect/>
            </a:stretch>
          </a:blipFill>
        </p:spPr>
        <p:txBody>
          <a:bodyPr anchor="ctr"/>
          <a:lstStyle>
            <a:lvl1pPr algn="ctr">
              <a:buFontTx/>
              <a:buNone/>
              <a:defRPr sz="2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.</a:t>
            </a:r>
            <a:endParaRPr lang="en-GB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TEAM 3 PEOPLE AND BIO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632033" y="1779588"/>
            <a:ext cx="3094577" cy="5169852"/>
          </a:xfrm>
          <a:prstGeom prst="rect">
            <a:avLst/>
          </a:prstGeom>
          <a:solidFill>
            <a:srgbClr val="2B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3867411" y="1779588"/>
            <a:ext cx="3094577" cy="5169852"/>
          </a:xfrm>
          <a:prstGeom prst="rect">
            <a:avLst/>
          </a:prstGeom>
          <a:solidFill>
            <a:srgbClr val="2B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7119817" y="1779588"/>
            <a:ext cx="3094577" cy="5169852"/>
          </a:xfrm>
          <a:prstGeom prst="rect">
            <a:avLst/>
          </a:prstGeom>
          <a:solidFill>
            <a:srgbClr val="2B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704025" y="3418650"/>
            <a:ext cx="29352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933000" y="3418650"/>
            <a:ext cx="29352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7195312" y="3418650"/>
            <a:ext cx="29352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3FD055-00A3-4E1F-830A-86C1BE1F854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718831" y="1860153"/>
            <a:ext cx="1476000" cy="14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2252034" y="1862138"/>
            <a:ext cx="1415091" cy="1490661"/>
          </a:xfrm>
        </p:spPr>
        <p:txBody>
          <a:bodyPr lIns="0" tIns="0" rIns="0" bIns="0" anchor="b"/>
          <a:lstStyle>
            <a:lvl1pPr marL="0" indent="0">
              <a:spcBef>
                <a:spcPts val="0"/>
              </a:spcBef>
              <a:buFontTx/>
              <a:buNone/>
              <a:defRPr sz="1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Name:</a:t>
            </a:r>
          </a:p>
          <a:p>
            <a:pPr lvl="1"/>
            <a:r>
              <a:rPr lang="en-US" dirty="0" smtClean="0"/>
              <a:t>Job Title:</a:t>
            </a:r>
          </a:p>
          <a:p>
            <a:pPr lvl="2"/>
            <a:r>
              <a:rPr lang="en-US" dirty="0" smtClean="0"/>
              <a:t>Tel:</a:t>
            </a:r>
          </a:p>
          <a:p>
            <a:pPr lvl="2"/>
            <a:r>
              <a:rPr lang="en-US" dirty="0" smtClean="0"/>
              <a:t>Mob:</a:t>
            </a:r>
          </a:p>
          <a:p>
            <a:pPr lvl="2"/>
            <a:r>
              <a:rPr lang="en-US" dirty="0" smtClean="0"/>
              <a:t>Email:</a:t>
            </a:r>
            <a:endParaRPr lang="en-GB" dirty="0"/>
          </a:p>
        </p:txBody>
      </p:sp>
      <p:sp>
        <p:nvSpPr>
          <p:cNvPr id="9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3954209" y="1860153"/>
            <a:ext cx="1476000" cy="14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5487412" y="1862138"/>
            <a:ext cx="1415091" cy="1490661"/>
          </a:xfrm>
        </p:spPr>
        <p:txBody>
          <a:bodyPr lIns="0" tIns="0" rIns="0" bIns="0" anchor="b"/>
          <a:lstStyle>
            <a:lvl1pPr marL="0" indent="0">
              <a:spcBef>
                <a:spcPts val="0"/>
              </a:spcBef>
              <a:buFontTx/>
              <a:buNone/>
              <a:defRPr sz="1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Name:</a:t>
            </a:r>
          </a:p>
          <a:p>
            <a:pPr lvl="1"/>
            <a:r>
              <a:rPr lang="en-US" dirty="0" smtClean="0"/>
              <a:t>Job Title:</a:t>
            </a:r>
          </a:p>
          <a:p>
            <a:pPr lvl="2"/>
            <a:r>
              <a:rPr lang="en-US" dirty="0" smtClean="0"/>
              <a:t>Tel:</a:t>
            </a:r>
          </a:p>
          <a:p>
            <a:pPr lvl="2"/>
            <a:r>
              <a:rPr lang="en-US" dirty="0" smtClean="0"/>
              <a:t>Mob:</a:t>
            </a:r>
          </a:p>
          <a:p>
            <a:pPr lvl="2"/>
            <a:r>
              <a:rPr lang="en-US" dirty="0" smtClean="0"/>
              <a:t>Email:</a:t>
            </a:r>
            <a:endParaRPr lang="en-GB" dirty="0"/>
          </a:p>
        </p:txBody>
      </p:sp>
      <p:sp>
        <p:nvSpPr>
          <p:cNvPr id="11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7206615" y="1860153"/>
            <a:ext cx="1476000" cy="14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8739818" y="1862138"/>
            <a:ext cx="1415091" cy="1490661"/>
          </a:xfrm>
        </p:spPr>
        <p:txBody>
          <a:bodyPr lIns="0" tIns="0" rIns="0" bIns="0" anchor="b"/>
          <a:lstStyle>
            <a:lvl1pPr marL="0" indent="0">
              <a:spcBef>
                <a:spcPts val="0"/>
              </a:spcBef>
              <a:buFontTx/>
              <a:buNone/>
              <a:defRPr sz="1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Name:</a:t>
            </a:r>
          </a:p>
          <a:p>
            <a:pPr lvl="1"/>
            <a:r>
              <a:rPr lang="en-US" dirty="0" smtClean="0"/>
              <a:t>Job Title:</a:t>
            </a:r>
          </a:p>
          <a:p>
            <a:pPr lvl="2"/>
            <a:r>
              <a:rPr lang="en-US" dirty="0" smtClean="0"/>
              <a:t>Tel:</a:t>
            </a:r>
          </a:p>
          <a:p>
            <a:pPr lvl="2"/>
            <a:r>
              <a:rPr lang="en-US" dirty="0" smtClean="0"/>
              <a:t>Mob:</a:t>
            </a:r>
          </a:p>
          <a:p>
            <a:pPr lvl="2"/>
            <a:r>
              <a:rPr lang="en-US" dirty="0" smtClean="0"/>
              <a:t>Email: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613516" y="3496931"/>
            <a:ext cx="3077870" cy="3404201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421200" indent="-216000">
              <a:buClr>
                <a:schemeClr val="tx1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2pPr>
            <a:lvl3pPr marL="673100" indent="-241300">
              <a:buClr>
                <a:srgbClr val="A1A7C0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968400" indent="-244800">
              <a:buClr>
                <a:srgbClr val="606B8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1224000" indent="-244800">
              <a:buClr>
                <a:srgbClr val="606B8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Insert Biography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3831641" y="3496931"/>
            <a:ext cx="3077870" cy="3404201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421200" indent="-216000">
              <a:buClr>
                <a:schemeClr val="tx1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2pPr>
            <a:lvl3pPr marL="673100" indent="-241300">
              <a:buClr>
                <a:srgbClr val="A1A7C0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968400" indent="-244800">
              <a:buClr>
                <a:srgbClr val="606B8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1224000" indent="-244800">
              <a:buClr>
                <a:srgbClr val="606B8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Insert Biography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7101300" y="3496931"/>
            <a:ext cx="3077870" cy="3404201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421200" indent="-216000">
              <a:buClr>
                <a:schemeClr val="tx1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2pPr>
            <a:lvl3pPr marL="673100" indent="-241300">
              <a:buClr>
                <a:srgbClr val="A1A7C0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968400" indent="-244800">
              <a:buClr>
                <a:srgbClr val="606B8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1224000" indent="-244800">
              <a:buClr>
                <a:srgbClr val="606B8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Insert Biography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538164" y="6896100"/>
            <a:ext cx="4266312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cxnSp>
        <p:nvCxnSpPr>
          <p:cNvPr id="28" name="Straight Connector 27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TEAM 2 PEOPLE AND BIO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632033" y="738950"/>
            <a:ext cx="1620000" cy="6192202"/>
          </a:xfrm>
          <a:prstGeom prst="rect">
            <a:avLst/>
          </a:prstGeom>
          <a:solidFill>
            <a:srgbClr val="2B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5468049" y="738950"/>
            <a:ext cx="1620000" cy="6192202"/>
          </a:xfrm>
          <a:prstGeom prst="rect">
            <a:avLst/>
          </a:prstGeom>
          <a:solidFill>
            <a:srgbClr val="2B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2354579" y="2404237"/>
            <a:ext cx="2952000" cy="0"/>
          </a:xfrm>
          <a:prstGeom prst="line">
            <a:avLst/>
          </a:prstGeom>
          <a:ln w="6350"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7196203" y="2404237"/>
            <a:ext cx="2952000" cy="0"/>
          </a:xfrm>
          <a:prstGeom prst="line">
            <a:avLst/>
          </a:prstGeom>
          <a:ln w="6350"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3FD055-00A3-4E1F-830A-86C1BE1F854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718831" y="796398"/>
            <a:ext cx="1476000" cy="14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2324483" y="793630"/>
            <a:ext cx="2151660" cy="1500441"/>
          </a:xfrm>
        </p:spPr>
        <p:txBody>
          <a:bodyPr lIns="0" tIns="0" rIns="0" bIns="0" anchor="b"/>
          <a:lstStyle>
            <a:lvl1pPr marL="0" indent="0">
              <a:spcBef>
                <a:spcPts val="0"/>
              </a:spcBef>
              <a:buFontTx/>
              <a:buNone/>
              <a:defRPr sz="14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000"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Name:</a:t>
            </a:r>
          </a:p>
          <a:p>
            <a:pPr lvl="1"/>
            <a:r>
              <a:rPr lang="en-US" dirty="0" smtClean="0"/>
              <a:t>Job Title::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355849" y="2501658"/>
            <a:ext cx="2974975" cy="4399473"/>
          </a:xfrm>
        </p:spPr>
        <p:txBody>
          <a:bodyPr lIns="0" tIns="0" rIns="0" b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421200" indent="-216000">
              <a:buClr>
                <a:schemeClr val="tx1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2pPr>
            <a:lvl3pPr marL="673100" indent="-241300">
              <a:buClr>
                <a:srgbClr val="A1A7C0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968400" indent="-244800">
              <a:buClr>
                <a:srgbClr val="606B8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1224000" indent="-244800">
              <a:buClr>
                <a:srgbClr val="2B3E65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722314" y="2422525"/>
            <a:ext cx="1449386" cy="1014413"/>
          </a:xfrm>
        </p:spPr>
        <p:txBody>
          <a:bodyPr lIns="0" tIns="0" rIns="0" bIns="0" anchor="t"/>
          <a:lstStyle>
            <a:lvl1pPr>
              <a:spcBef>
                <a:spcPts val="0"/>
              </a:spcBef>
              <a:buFontTx/>
              <a:buNone/>
              <a:defRPr sz="105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/>
            </a:lvl2pPr>
            <a:lvl3pPr marL="0" indent="0">
              <a:spcBef>
                <a:spcPts val="200"/>
              </a:spcBef>
              <a:buFontTx/>
              <a:buNone/>
              <a:defRPr sz="1000"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Contact details</a:t>
            </a:r>
            <a:endParaRPr lang="en-GB" dirty="0"/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722314" y="3795622"/>
            <a:ext cx="1449386" cy="3071003"/>
          </a:xfrm>
        </p:spPr>
        <p:txBody>
          <a:bodyPr lIns="0" tIns="0" rIns="0" bIns="0" anchor="t"/>
          <a:lstStyle>
            <a:lvl1pPr marL="190500" indent="-190500">
              <a:spcBef>
                <a:spcPts val="600"/>
              </a:spcBef>
              <a:buFont typeface="Wingdings" pitchFamily="2" charset="2"/>
              <a:buChar char="§"/>
              <a:defRPr sz="1400" b="1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/>
            </a:lvl2pPr>
            <a:lvl3pPr marL="0" indent="0">
              <a:spcBef>
                <a:spcPts val="200"/>
              </a:spcBef>
              <a:buFontTx/>
              <a:buNone/>
              <a:defRPr sz="1000"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Enter client list here</a:t>
            </a:r>
            <a:endParaRPr lang="en-GB" dirty="0"/>
          </a:p>
        </p:txBody>
      </p:sp>
      <p:sp>
        <p:nvSpPr>
          <p:cNvPr id="12" name="Picture Placeholder 19"/>
          <p:cNvSpPr>
            <a:spLocks noGrp="1"/>
          </p:cNvSpPr>
          <p:nvPr>
            <p:ph type="pic" sz="quarter" idx="16"/>
          </p:nvPr>
        </p:nvSpPr>
        <p:spPr>
          <a:xfrm>
            <a:off x="5541963" y="796398"/>
            <a:ext cx="1476000" cy="14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7147615" y="793630"/>
            <a:ext cx="2151660" cy="1500441"/>
          </a:xfrm>
        </p:spPr>
        <p:txBody>
          <a:bodyPr lIns="0" tIns="0" rIns="0" bIns="0" anchor="b"/>
          <a:lstStyle>
            <a:lvl1pPr marL="0" indent="0">
              <a:spcBef>
                <a:spcPts val="0"/>
              </a:spcBef>
              <a:buFontTx/>
              <a:buNone/>
              <a:defRPr sz="1400" b="1"/>
            </a:lvl1pPr>
            <a:lvl2pPr marL="0" indent="0">
              <a:spcBef>
                <a:spcPts val="0"/>
              </a:spcBef>
              <a:buFontTx/>
              <a:buNone/>
              <a:defRPr sz="1400"/>
            </a:lvl2pPr>
            <a:lvl3pPr marL="0" indent="0">
              <a:spcBef>
                <a:spcPts val="200"/>
              </a:spcBef>
              <a:buFontTx/>
              <a:buNone/>
              <a:defRPr sz="1000"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Name:</a:t>
            </a:r>
          </a:p>
          <a:p>
            <a:pPr lvl="1"/>
            <a:r>
              <a:rPr lang="en-US" dirty="0" smtClean="0"/>
              <a:t>Job Title::</a:t>
            </a:r>
            <a:endParaRPr lang="en-GB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7178981" y="2501658"/>
            <a:ext cx="2974975" cy="4399473"/>
          </a:xfrm>
        </p:spPr>
        <p:txBody>
          <a:bodyPr lIns="0" tIns="0" rIns="0" bIns="0"/>
          <a:lstStyle>
            <a:lvl1pPr marL="0" indent="0">
              <a:buFontTx/>
              <a:buNone/>
              <a:defRPr sz="1800"/>
            </a:lvl1pPr>
            <a:lvl2pPr marL="421200" indent="-216000">
              <a:buClr>
                <a:schemeClr val="tx1"/>
              </a:buClr>
              <a:buFont typeface="Wingdings" pitchFamily="2" charset="2"/>
              <a:buChar char="§"/>
              <a:defRPr sz="1800"/>
            </a:lvl2pPr>
            <a:lvl3pPr marL="673100" indent="-241300">
              <a:buClr>
                <a:srgbClr val="A1A7C0"/>
              </a:buClr>
              <a:buFont typeface="Wingdings" pitchFamily="2" charset="2"/>
              <a:buChar char="§"/>
              <a:defRPr sz="1800"/>
            </a:lvl3pPr>
            <a:lvl4pPr marL="968400" indent="-244800">
              <a:buClr>
                <a:srgbClr val="606B8D"/>
              </a:buClr>
              <a:buFont typeface="Wingdings" pitchFamily="2" charset="2"/>
              <a:buChar char="§"/>
              <a:defRPr sz="1800"/>
            </a:lvl4pPr>
            <a:lvl5pPr marL="1224000" indent="-244800">
              <a:buClr>
                <a:srgbClr val="2B3E65"/>
              </a:buCl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5545446" y="2422525"/>
            <a:ext cx="1449386" cy="1014413"/>
          </a:xfrm>
        </p:spPr>
        <p:txBody>
          <a:bodyPr lIns="0" tIns="0" rIns="0" bIns="0" anchor="t"/>
          <a:lstStyle>
            <a:lvl1pPr>
              <a:spcBef>
                <a:spcPts val="0"/>
              </a:spcBef>
              <a:buFontTx/>
              <a:buNone/>
              <a:defRPr sz="105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/>
            </a:lvl2pPr>
            <a:lvl3pPr marL="0" indent="0">
              <a:spcBef>
                <a:spcPts val="200"/>
              </a:spcBef>
              <a:buFontTx/>
              <a:buNone/>
              <a:defRPr sz="1000"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Contact details</a:t>
            </a:r>
            <a:endParaRPr lang="en-GB" dirty="0"/>
          </a:p>
        </p:txBody>
      </p:sp>
      <p:sp>
        <p:nvSpPr>
          <p:cNvPr id="16" name="Text Placeholder 21"/>
          <p:cNvSpPr>
            <a:spLocks noGrp="1"/>
          </p:cNvSpPr>
          <p:nvPr>
            <p:ph type="body" sz="quarter" idx="20" hasCustomPrompt="1"/>
          </p:nvPr>
        </p:nvSpPr>
        <p:spPr>
          <a:xfrm>
            <a:off x="5545446" y="3795622"/>
            <a:ext cx="1449386" cy="3071003"/>
          </a:xfrm>
        </p:spPr>
        <p:txBody>
          <a:bodyPr lIns="0" tIns="0" rIns="0" bIns="0" anchor="t"/>
          <a:lstStyle>
            <a:lvl1pPr marL="190500" indent="-190500">
              <a:spcBef>
                <a:spcPts val="600"/>
              </a:spcBef>
              <a:buFont typeface="Wingdings" pitchFamily="2" charset="2"/>
              <a:buChar char="§"/>
              <a:defRPr sz="1400" b="1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/>
            </a:lvl2pPr>
            <a:lvl3pPr marL="0" indent="0">
              <a:spcBef>
                <a:spcPts val="200"/>
              </a:spcBef>
              <a:buFontTx/>
              <a:buNone/>
              <a:defRPr sz="1000"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Enter client list here</a:t>
            </a:r>
            <a:endParaRPr lang="en-GB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18795" y="3485068"/>
            <a:ext cx="15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chemeClr val="accent1"/>
                </a:solidFill>
              </a:rPr>
              <a:t>Client</a:t>
            </a:r>
            <a:r>
              <a:rPr lang="en-GB" sz="1200" b="1" baseline="0" dirty="0" smtClean="0">
                <a:solidFill>
                  <a:schemeClr val="accent1"/>
                </a:solidFill>
              </a:rPr>
              <a:t> list</a:t>
            </a:r>
            <a:endParaRPr lang="en-GB" sz="1200" b="1" dirty="0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5453901" y="3485068"/>
            <a:ext cx="15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chemeClr val="accent1"/>
                </a:solidFill>
              </a:rPr>
              <a:t>Client</a:t>
            </a:r>
            <a:r>
              <a:rPr lang="en-GB" sz="1200" b="1" baseline="0" dirty="0" smtClean="0">
                <a:solidFill>
                  <a:schemeClr val="accent1"/>
                </a:solidFill>
              </a:rPr>
              <a:t> list</a:t>
            </a:r>
            <a:endParaRPr lang="en-GB" sz="1200" b="1" dirty="0">
              <a:solidFill>
                <a:schemeClr val="accent1"/>
              </a:solidFill>
            </a:endParaRP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538163" y="6896100"/>
            <a:ext cx="4359301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1 PERSON BIO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632033" y="738950"/>
            <a:ext cx="1620000" cy="6192202"/>
          </a:xfrm>
          <a:prstGeom prst="rect">
            <a:avLst/>
          </a:prstGeom>
          <a:solidFill>
            <a:srgbClr val="2B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2354579" y="2404237"/>
            <a:ext cx="7812000" cy="0"/>
          </a:xfrm>
          <a:prstGeom prst="line">
            <a:avLst/>
          </a:prstGeom>
          <a:ln w="6350"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3FD055-00A3-4E1F-830A-86C1BE1F854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718831" y="796398"/>
            <a:ext cx="1476000" cy="14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2324483" y="793630"/>
            <a:ext cx="6888528" cy="1500441"/>
          </a:xfrm>
        </p:spPr>
        <p:txBody>
          <a:bodyPr lIns="0" tIns="0" rIns="0" bIns="0" anchor="b"/>
          <a:lstStyle>
            <a:lvl1pPr marL="0" indent="0">
              <a:spcBef>
                <a:spcPts val="0"/>
              </a:spcBef>
              <a:buFontTx/>
              <a:buNone/>
              <a:defRPr sz="1400" b="1"/>
            </a:lvl1pPr>
            <a:lvl2pPr marL="0" indent="0">
              <a:spcBef>
                <a:spcPts val="0"/>
              </a:spcBef>
              <a:buFontTx/>
              <a:buNone/>
              <a:defRPr sz="1400"/>
            </a:lvl2pPr>
            <a:lvl3pPr marL="0" indent="0">
              <a:spcBef>
                <a:spcPts val="200"/>
              </a:spcBef>
              <a:buFontTx/>
              <a:buNone/>
              <a:defRPr sz="1000"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Name:</a:t>
            </a:r>
          </a:p>
          <a:p>
            <a:pPr lvl="1"/>
            <a:r>
              <a:rPr lang="en-US" dirty="0" smtClean="0"/>
              <a:t>Job Title::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355849" y="2501658"/>
            <a:ext cx="7808914" cy="4399473"/>
          </a:xfrm>
        </p:spPr>
        <p:txBody>
          <a:bodyPr lIns="0" tIns="0" rIns="0" bIns="0"/>
          <a:lstStyle>
            <a:lvl1pPr marL="0" indent="0">
              <a:buFontTx/>
              <a:buNone/>
              <a:defRPr sz="1800"/>
            </a:lvl1pPr>
            <a:lvl2pPr marL="421200" indent="-216000">
              <a:buClr>
                <a:schemeClr val="tx1"/>
              </a:buClr>
              <a:buFont typeface="Wingdings" pitchFamily="2" charset="2"/>
              <a:buChar char="§"/>
              <a:defRPr sz="1800"/>
            </a:lvl2pPr>
            <a:lvl3pPr marL="673100" indent="-241300">
              <a:buClr>
                <a:srgbClr val="A1A7C0"/>
              </a:buClr>
              <a:buFont typeface="Wingdings" pitchFamily="2" charset="2"/>
              <a:buChar char="§"/>
              <a:defRPr sz="1800"/>
            </a:lvl3pPr>
            <a:lvl4pPr marL="968400" indent="-244800">
              <a:buClr>
                <a:srgbClr val="606B8D"/>
              </a:buClr>
              <a:buFont typeface="Wingdings" pitchFamily="2" charset="2"/>
              <a:buChar char="§"/>
              <a:defRPr sz="1800"/>
            </a:lvl4pPr>
            <a:lvl5pPr marL="1224000" indent="-244800">
              <a:buClr>
                <a:srgbClr val="2B3E65"/>
              </a:buCl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722314" y="2422525"/>
            <a:ext cx="1449386" cy="1014413"/>
          </a:xfrm>
        </p:spPr>
        <p:txBody>
          <a:bodyPr lIns="0" tIns="0" rIns="0" bIns="0" anchor="t"/>
          <a:lstStyle>
            <a:lvl1pPr>
              <a:spcBef>
                <a:spcPts val="0"/>
              </a:spcBef>
              <a:buFontTx/>
              <a:buNone/>
              <a:defRPr sz="105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/>
            </a:lvl2pPr>
            <a:lvl3pPr marL="0" indent="0">
              <a:spcBef>
                <a:spcPts val="200"/>
              </a:spcBef>
              <a:buFontTx/>
              <a:buNone/>
              <a:defRPr sz="1000"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Contact details</a:t>
            </a:r>
            <a:endParaRPr lang="en-GB" dirty="0"/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722314" y="3795622"/>
            <a:ext cx="1449386" cy="3071003"/>
          </a:xfrm>
        </p:spPr>
        <p:txBody>
          <a:bodyPr lIns="0" tIns="0" rIns="0" bIns="0" anchor="t"/>
          <a:lstStyle>
            <a:lvl1pPr marL="190500" indent="-190500">
              <a:spcBef>
                <a:spcPts val="600"/>
              </a:spcBef>
              <a:buFont typeface="Wingdings" pitchFamily="2" charset="2"/>
              <a:buChar char="§"/>
              <a:defRPr sz="1400" b="1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/>
            </a:lvl2pPr>
            <a:lvl3pPr marL="0" indent="0">
              <a:spcBef>
                <a:spcPts val="200"/>
              </a:spcBef>
              <a:buFontTx/>
              <a:buNone/>
              <a:defRPr sz="1000"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Enter client list here</a:t>
            </a:r>
            <a:endParaRPr lang="en-GB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18795" y="3485068"/>
            <a:ext cx="15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chemeClr val="accent1"/>
                </a:solidFill>
              </a:rPr>
              <a:t>Client</a:t>
            </a:r>
            <a:r>
              <a:rPr lang="en-GB" sz="1200" b="1" baseline="0" dirty="0" smtClean="0">
                <a:solidFill>
                  <a:schemeClr val="accent1"/>
                </a:solidFill>
              </a:rPr>
              <a:t> list</a:t>
            </a:r>
            <a:endParaRPr lang="en-GB" sz="1200" b="1" dirty="0">
              <a:solidFill>
                <a:schemeClr val="accent1"/>
              </a:solidFill>
            </a:endParaRP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538163" y="6896100"/>
            <a:ext cx="4359301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CONTEN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92299"/>
            <a:ext cx="9545638" cy="4216401"/>
          </a:xfrm>
          <a:solidFill>
            <a:srgbClr val="2B3E65"/>
          </a:solidFill>
        </p:spPr>
        <p:txBody>
          <a:bodyPr tIns="108000"/>
          <a:lstStyle>
            <a:lvl4pPr>
              <a:buClr>
                <a:srgbClr val="606B8D"/>
              </a:buClr>
              <a:defRPr/>
            </a:lvl4pPr>
            <a:lvl5pPr>
              <a:buClr>
                <a:srgbClr val="606B8D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CA34-6738-40AF-91D1-D098062861F9}" type="datetimeFigureOut">
              <a:rPr lang="en-GB" smtClean="0"/>
              <a:pPr/>
              <a:t>06/07/2015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232-8F1E-405E-9C98-A855FD5493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538163" y="6896100"/>
            <a:ext cx="4359301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sp>
        <p:nvSpPr>
          <p:cNvPr id="10" name="Picture Placeholder 18"/>
          <p:cNvSpPr>
            <a:spLocks noGrp="1" noChangeAspect="1"/>
          </p:cNvSpPr>
          <p:nvPr>
            <p:ph type="pic" sz="quarter" idx="24"/>
          </p:nvPr>
        </p:nvSpPr>
        <p:spPr>
          <a:xfrm>
            <a:off x="6192657" y="1963063"/>
            <a:ext cx="1908000" cy="1952614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Picture Placeholder 18"/>
          <p:cNvSpPr>
            <a:spLocks noGrp="1" noChangeAspect="1"/>
          </p:cNvSpPr>
          <p:nvPr>
            <p:ph type="pic" sz="quarter" idx="25"/>
          </p:nvPr>
        </p:nvSpPr>
        <p:spPr>
          <a:xfrm>
            <a:off x="8237446" y="1963063"/>
            <a:ext cx="1908000" cy="1952614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2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6192657" y="4026779"/>
            <a:ext cx="1908000" cy="1952614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Picture Placeholder 18"/>
          <p:cNvSpPr>
            <a:spLocks noGrp="1" noChangeAspect="1"/>
          </p:cNvSpPr>
          <p:nvPr>
            <p:ph type="pic" sz="quarter" idx="14"/>
          </p:nvPr>
        </p:nvSpPr>
        <p:spPr>
          <a:xfrm>
            <a:off x="8237446" y="4026779"/>
            <a:ext cx="1908000" cy="1952614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TWO CASE STUD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CA34-6738-40AF-91D1-D098062861F9}" type="datetimeFigureOut">
              <a:rPr lang="en-GB" smtClean="0"/>
              <a:pPr/>
              <a:t>06/07/2015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232-8F1E-405E-9C98-A855FD5493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669925" y="1798638"/>
            <a:ext cx="4710113" cy="5192712"/>
          </a:xfrm>
          <a:prstGeom prst="rect">
            <a:avLst/>
          </a:prstGeom>
          <a:solidFill>
            <a:srgbClr val="2B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5521325" y="1798638"/>
            <a:ext cx="4710113" cy="5192712"/>
          </a:xfrm>
          <a:prstGeom prst="rect">
            <a:avLst/>
          </a:prstGeom>
          <a:solidFill>
            <a:srgbClr val="2B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icture Placeholder 9"/>
          <p:cNvSpPr>
            <a:spLocks noGrp="1" noChangeAspect="1"/>
          </p:cNvSpPr>
          <p:nvPr>
            <p:ph type="pic" sz="quarter" idx="13"/>
          </p:nvPr>
        </p:nvSpPr>
        <p:spPr>
          <a:xfrm>
            <a:off x="743151" y="1870073"/>
            <a:ext cx="2088000" cy="21612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Picture Placeholder 9"/>
          <p:cNvSpPr>
            <a:spLocks noGrp="1" noChangeAspect="1"/>
          </p:cNvSpPr>
          <p:nvPr>
            <p:ph type="pic" sz="quarter" idx="14"/>
          </p:nvPr>
        </p:nvSpPr>
        <p:spPr>
          <a:xfrm>
            <a:off x="5610113" y="1870073"/>
            <a:ext cx="2088000" cy="21612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38164" y="6896100"/>
            <a:ext cx="4297308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743151" y="4216240"/>
            <a:ext cx="4536000" cy="2700000"/>
          </a:xfrm>
        </p:spPr>
        <p:txBody>
          <a:bodyPr lIns="0" rIns="0"/>
          <a:lstStyle>
            <a:lvl4pPr>
              <a:buClr>
                <a:srgbClr val="606B8D"/>
              </a:buClr>
              <a:defRPr/>
            </a:lvl4pPr>
            <a:lvl5pPr>
              <a:buClr>
                <a:srgbClr val="606B8D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743151" y="4129509"/>
            <a:ext cx="4536000" cy="0"/>
          </a:xfrm>
          <a:prstGeom prst="line">
            <a:avLst/>
          </a:prstGeom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5610113" y="4129509"/>
            <a:ext cx="4536000" cy="0"/>
          </a:xfrm>
          <a:prstGeom prst="line">
            <a:avLst/>
          </a:prstGeom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5610113" y="4216240"/>
            <a:ext cx="4536000" cy="2700000"/>
          </a:xfrm>
        </p:spPr>
        <p:txBody>
          <a:bodyPr lIns="0" rIns="0"/>
          <a:lstStyle>
            <a:lvl4pPr>
              <a:buClr>
                <a:srgbClr val="606B8D"/>
              </a:buClr>
              <a:defRPr/>
            </a:lvl4pPr>
            <a:lvl5pPr>
              <a:buClr>
                <a:srgbClr val="606B8D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16" name="Straight Connector 15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THREE CASE STUD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CA34-6738-40AF-91D1-D098062861F9}" type="datetimeFigureOut">
              <a:rPr lang="en-GB" smtClean="0"/>
              <a:pPr/>
              <a:t>06/07/2015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232-8F1E-405E-9C98-A855FD5493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669925" y="1798638"/>
            <a:ext cx="9561513" cy="5192712"/>
          </a:xfrm>
          <a:prstGeom prst="rect">
            <a:avLst/>
          </a:prstGeom>
          <a:solidFill>
            <a:srgbClr val="2B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38164" y="6896100"/>
            <a:ext cx="4297308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sp>
        <p:nvSpPr>
          <p:cNvPr id="8" name="Picture Placeholder 9"/>
          <p:cNvSpPr>
            <a:spLocks noGrp="1" noChangeAspect="1"/>
          </p:cNvSpPr>
          <p:nvPr>
            <p:ph type="pic" sz="quarter" idx="18"/>
          </p:nvPr>
        </p:nvSpPr>
        <p:spPr>
          <a:xfrm>
            <a:off x="757238" y="1870075"/>
            <a:ext cx="3030537" cy="31369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9"/>
          <p:cNvSpPr>
            <a:spLocks noGrp="1" noChangeAspect="1"/>
          </p:cNvSpPr>
          <p:nvPr>
            <p:ph type="pic" sz="quarter" idx="19"/>
          </p:nvPr>
        </p:nvSpPr>
        <p:spPr>
          <a:xfrm>
            <a:off x="3906838" y="1870075"/>
            <a:ext cx="3030537" cy="31369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3"/>
          </p:nvPr>
        </p:nvSpPr>
        <p:spPr>
          <a:xfrm>
            <a:off x="7046913" y="1870075"/>
            <a:ext cx="3030537" cy="3136900"/>
          </a:xfrm>
        </p:spPr>
        <p:txBody>
          <a:bodyPr/>
          <a:lstStyle/>
          <a:p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757238" y="5095677"/>
            <a:ext cx="3031200" cy="0"/>
          </a:xfrm>
          <a:prstGeom prst="line">
            <a:avLst/>
          </a:prstGeom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3906838" y="5095677"/>
            <a:ext cx="3031200" cy="0"/>
          </a:xfrm>
          <a:prstGeom prst="line">
            <a:avLst/>
          </a:prstGeom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7046913" y="5095677"/>
            <a:ext cx="3031200" cy="0"/>
          </a:xfrm>
          <a:prstGeom prst="line">
            <a:avLst/>
          </a:prstGeom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743151" y="5145437"/>
            <a:ext cx="3031200" cy="1770802"/>
          </a:xfrm>
        </p:spPr>
        <p:txBody>
          <a:bodyPr lIns="0" rIns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buClr>
                <a:srgbClr val="606B8D"/>
              </a:buClr>
              <a:defRPr sz="1600"/>
            </a:lvl4pPr>
            <a:lvl5pPr>
              <a:buClr>
                <a:srgbClr val="606B8D"/>
              </a:buCl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3906838" y="5145437"/>
            <a:ext cx="3031200" cy="1770802"/>
          </a:xfrm>
        </p:spPr>
        <p:txBody>
          <a:bodyPr lIns="0" rIns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buClr>
                <a:srgbClr val="606B8D"/>
              </a:buClr>
              <a:defRPr sz="1600"/>
            </a:lvl4pPr>
            <a:lvl5pPr>
              <a:buClr>
                <a:srgbClr val="606B8D"/>
              </a:buCl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7046913" y="5145437"/>
            <a:ext cx="3031200" cy="1770802"/>
          </a:xfrm>
        </p:spPr>
        <p:txBody>
          <a:bodyPr lIns="0" rIns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buClr>
                <a:srgbClr val="606B8D"/>
              </a:buClr>
              <a:defRPr sz="1600"/>
            </a:lvl4pPr>
            <a:lvl5pPr>
              <a:buClr>
                <a:srgbClr val="606B8D"/>
              </a:buCl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. FOUR CASE STUD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CA34-6738-40AF-91D1-D098062861F9}" type="datetimeFigureOut">
              <a:rPr lang="en-GB" smtClean="0"/>
              <a:pPr/>
              <a:t>06/07/2015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232-8F1E-405E-9C98-A855FD5493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653300" y="1782971"/>
            <a:ext cx="2304000" cy="5187171"/>
          </a:xfrm>
          <a:prstGeom prst="rect">
            <a:avLst/>
          </a:prstGeom>
          <a:solidFill>
            <a:srgbClr val="2B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3081030" y="1782971"/>
            <a:ext cx="2304000" cy="5187171"/>
          </a:xfrm>
          <a:prstGeom prst="rect">
            <a:avLst/>
          </a:prstGeom>
          <a:solidFill>
            <a:srgbClr val="2B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5508760" y="1782971"/>
            <a:ext cx="2304000" cy="5187171"/>
          </a:xfrm>
          <a:prstGeom prst="rect">
            <a:avLst/>
          </a:prstGeom>
          <a:solidFill>
            <a:srgbClr val="2B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7936490" y="1782971"/>
            <a:ext cx="2304000" cy="5187171"/>
          </a:xfrm>
          <a:prstGeom prst="rect">
            <a:avLst/>
          </a:prstGeom>
          <a:solidFill>
            <a:srgbClr val="2B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3"/>
          </p:nvPr>
        </p:nvSpPr>
        <p:spPr>
          <a:xfrm>
            <a:off x="743151" y="1870073"/>
            <a:ext cx="2088000" cy="2161280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Picture Placeholder 9"/>
          <p:cNvSpPr>
            <a:spLocks noGrp="1" noChangeAspect="1"/>
          </p:cNvSpPr>
          <p:nvPr>
            <p:ph type="pic" sz="quarter" idx="14"/>
          </p:nvPr>
        </p:nvSpPr>
        <p:spPr>
          <a:xfrm>
            <a:off x="3176632" y="1870073"/>
            <a:ext cx="2088000" cy="2161280"/>
          </a:xfrm>
        </p:spPr>
        <p:txBody>
          <a:bodyPr/>
          <a:lstStyle/>
          <a:p>
            <a:endParaRPr lang="en-GB"/>
          </a:p>
        </p:txBody>
      </p:sp>
      <p:sp>
        <p:nvSpPr>
          <p:cNvPr id="12" name="Picture Placeholder 9"/>
          <p:cNvSpPr>
            <a:spLocks noGrp="1" noChangeAspect="1"/>
          </p:cNvSpPr>
          <p:nvPr>
            <p:ph type="pic" sz="quarter" idx="15"/>
          </p:nvPr>
        </p:nvSpPr>
        <p:spPr>
          <a:xfrm>
            <a:off x="5610113" y="1870073"/>
            <a:ext cx="2088000" cy="2161280"/>
          </a:xfrm>
        </p:spPr>
        <p:txBody>
          <a:bodyPr/>
          <a:lstStyle/>
          <a:p>
            <a:endParaRPr lang="en-GB"/>
          </a:p>
        </p:txBody>
      </p:sp>
      <p:sp>
        <p:nvSpPr>
          <p:cNvPr id="13" name="Picture Placeholder 9"/>
          <p:cNvSpPr>
            <a:spLocks noGrp="1" noChangeAspect="1"/>
          </p:cNvSpPr>
          <p:nvPr>
            <p:ph type="pic" sz="quarter" idx="16"/>
          </p:nvPr>
        </p:nvSpPr>
        <p:spPr>
          <a:xfrm>
            <a:off x="8043594" y="1870073"/>
            <a:ext cx="2088000" cy="2161280"/>
          </a:xfrm>
        </p:spPr>
        <p:txBody>
          <a:bodyPr/>
          <a:lstStyle/>
          <a:p>
            <a:endParaRPr lang="en-GB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743151" y="4129509"/>
            <a:ext cx="2088000" cy="0"/>
          </a:xfrm>
          <a:prstGeom prst="line">
            <a:avLst/>
          </a:prstGeom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3176632" y="4129509"/>
            <a:ext cx="2088000" cy="0"/>
          </a:xfrm>
          <a:prstGeom prst="line">
            <a:avLst/>
          </a:prstGeom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610113" y="4129509"/>
            <a:ext cx="2088000" cy="0"/>
          </a:xfrm>
          <a:prstGeom prst="line">
            <a:avLst/>
          </a:prstGeom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8043594" y="4129509"/>
            <a:ext cx="2088000" cy="0"/>
          </a:xfrm>
          <a:prstGeom prst="line">
            <a:avLst/>
          </a:prstGeom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743151" y="4184542"/>
            <a:ext cx="2088000" cy="2731697"/>
          </a:xfrm>
        </p:spPr>
        <p:txBody>
          <a:bodyPr lIns="0" rIns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buClr>
                <a:srgbClr val="606B8D"/>
              </a:buClr>
              <a:defRPr sz="1600"/>
            </a:lvl4pPr>
            <a:lvl5pPr>
              <a:buClr>
                <a:srgbClr val="606B8D"/>
              </a:buCl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3176632" y="4184542"/>
            <a:ext cx="2088000" cy="2731697"/>
          </a:xfrm>
        </p:spPr>
        <p:txBody>
          <a:bodyPr lIns="0" rIns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buClr>
                <a:srgbClr val="606B8D"/>
              </a:buClr>
              <a:defRPr sz="1600"/>
            </a:lvl4pPr>
            <a:lvl5pPr>
              <a:buClr>
                <a:srgbClr val="606B8D"/>
              </a:buCl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5610113" y="4184542"/>
            <a:ext cx="2088000" cy="2731697"/>
          </a:xfrm>
        </p:spPr>
        <p:txBody>
          <a:bodyPr lIns="0" rIns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buClr>
                <a:srgbClr val="606B8D"/>
              </a:buClr>
              <a:defRPr sz="1600"/>
            </a:lvl4pPr>
            <a:lvl5pPr>
              <a:buClr>
                <a:srgbClr val="606B8D"/>
              </a:buCl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8043594" y="4184542"/>
            <a:ext cx="2088000" cy="2731697"/>
          </a:xfrm>
        </p:spPr>
        <p:txBody>
          <a:bodyPr lIns="0" rIns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buClr>
                <a:srgbClr val="606B8D"/>
              </a:buClr>
              <a:defRPr sz="1600"/>
            </a:lvl4pPr>
            <a:lvl5pPr>
              <a:buClr>
                <a:srgbClr val="606B8D"/>
              </a:buCl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538164" y="6896100"/>
            <a:ext cx="4297308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cxnSp>
        <p:nvCxnSpPr>
          <p:cNvPr id="24" name="Straight Connector 23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. 6 CASE STUDIES (PRINT ON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CA34-6738-40AF-91D1-D098062861F9}" type="datetimeFigureOut">
              <a:rPr lang="en-GB" smtClean="0"/>
              <a:pPr/>
              <a:t>06/07/2015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232-8F1E-405E-9C98-A855FD5493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653300" y="1782971"/>
            <a:ext cx="1548000" cy="5187171"/>
          </a:xfrm>
          <a:prstGeom prst="rect">
            <a:avLst/>
          </a:prstGeom>
          <a:solidFill>
            <a:srgbClr val="2B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9"/>
          <p:cNvSpPr>
            <a:spLocks noGrp="1" noChangeAspect="1"/>
          </p:cNvSpPr>
          <p:nvPr>
            <p:ph type="pic" sz="quarter" idx="13"/>
          </p:nvPr>
        </p:nvSpPr>
        <p:spPr>
          <a:xfrm>
            <a:off x="743151" y="1870073"/>
            <a:ext cx="1360227" cy="1407965"/>
          </a:xfrm>
        </p:spPr>
        <p:txBody>
          <a:bodyPr/>
          <a:lstStyle/>
          <a:p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43151" y="3370377"/>
            <a:ext cx="1360800" cy="0"/>
          </a:xfrm>
          <a:prstGeom prst="line">
            <a:avLst/>
          </a:prstGeom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2261767" y="1782971"/>
            <a:ext cx="1548000" cy="5187171"/>
          </a:xfrm>
          <a:prstGeom prst="rect">
            <a:avLst/>
          </a:prstGeom>
          <a:solidFill>
            <a:srgbClr val="2B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3870234" y="1782971"/>
            <a:ext cx="1548000" cy="5187171"/>
          </a:xfrm>
          <a:prstGeom prst="rect">
            <a:avLst/>
          </a:prstGeom>
          <a:solidFill>
            <a:srgbClr val="2B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5478701" y="1782971"/>
            <a:ext cx="1548000" cy="5187171"/>
          </a:xfrm>
          <a:prstGeom prst="rect">
            <a:avLst/>
          </a:prstGeom>
          <a:solidFill>
            <a:srgbClr val="2B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7087168" y="1782971"/>
            <a:ext cx="1548000" cy="5187171"/>
          </a:xfrm>
          <a:prstGeom prst="rect">
            <a:avLst/>
          </a:prstGeom>
          <a:solidFill>
            <a:srgbClr val="2B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8695636" y="1782971"/>
            <a:ext cx="1548000" cy="5187171"/>
          </a:xfrm>
          <a:prstGeom prst="rect">
            <a:avLst/>
          </a:prstGeom>
          <a:solidFill>
            <a:srgbClr val="2B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Picture Placeholder 9"/>
          <p:cNvSpPr>
            <a:spLocks noGrp="1" noChangeAspect="1"/>
          </p:cNvSpPr>
          <p:nvPr>
            <p:ph type="pic" sz="quarter" idx="16"/>
          </p:nvPr>
        </p:nvSpPr>
        <p:spPr>
          <a:xfrm>
            <a:off x="2340710" y="1870073"/>
            <a:ext cx="1360227" cy="1407965"/>
          </a:xfrm>
        </p:spPr>
        <p:txBody>
          <a:bodyPr/>
          <a:lstStyle/>
          <a:p>
            <a:endParaRPr lang="en-GB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2340710" y="3370377"/>
            <a:ext cx="1360800" cy="0"/>
          </a:xfrm>
          <a:prstGeom prst="line">
            <a:avLst/>
          </a:prstGeom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cture Placeholder 9"/>
          <p:cNvSpPr>
            <a:spLocks noGrp="1" noChangeAspect="1"/>
          </p:cNvSpPr>
          <p:nvPr>
            <p:ph type="pic" sz="quarter" idx="18"/>
          </p:nvPr>
        </p:nvSpPr>
        <p:spPr>
          <a:xfrm>
            <a:off x="3960305" y="1870073"/>
            <a:ext cx="1360227" cy="1407965"/>
          </a:xfrm>
        </p:spPr>
        <p:txBody>
          <a:bodyPr/>
          <a:lstStyle/>
          <a:p>
            <a:endParaRPr lang="en-GB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3960305" y="3370377"/>
            <a:ext cx="1360800" cy="0"/>
          </a:xfrm>
          <a:prstGeom prst="line">
            <a:avLst/>
          </a:prstGeom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9"/>
          <p:cNvSpPr>
            <a:spLocks noGrp="1" noChangeAspect="1"/>
          </p:cNvSpPr>
          <p:nvPr>
            <p:ph type="pic" sz="quarter" idx="20"/>
          </p:nvPr>
        </p:nvSpPr>
        <p:spPr>
          <a:xfrm>
            <a:off x="5564979" y="1870073"/>
            <a:ext cx="1360227" cy="1407965"/>
          </a:xfrm>
        </p:spPr>
        <p:txBody>
          <a:bodyPr/>
          <a:lstStyle/>
          <a:p>
            <a:endParaRPr lang="en-GB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5564979" y="3370377"/>
            <a:ext cx="1360800" cy="0"/>
          </a:xfrm>
          <a:prstGeom prst="line">
            <a:avLst/>
          </a:prstGeom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9"/>
          <p:cNvSpPr>
            <a:spLocks noGrp="1" noChangeAspect="1"/>
          </p:cNvSpPr>
          <p:nvPr>
            <p:ph type="pic" sz="quarter" idx="22"/>
          </p:nvPr>
        </p:nvSpPr>
        <p:spPr>
          <a:xfrm>
            <a:off x="7181482" y="1870073"/>
            <a:ext cx="1360227" cy="1407965"/>
          </a:xfrm>
        </p:spPr>
        <p:txBody>
          <a:bodyPr/>
          <a:lstStyle/>
          <a:p>
            <a:endParaRPr lang="en-GB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7181482" y="3370377"/>
            <a:ext cx="1360800" cy="0"/>
          </a:xfrm>
          <a:prstGeom prst="line">
            <a:avLst/>
          </a:prstGeom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icture Placeholder 9"/>
          <p:cNvSpPr>
            <a:spLocks noGrp="1" noChangeAspect="1"/>
          </p:cNvSpPr>
          <p:nvPr>
            <p:ph type="pic" sz="quarter" idx="24"/>
          </p:nvPr>
        </p:nvSpPr>
        <p:spPr>
          <a:xfrm>
            <a:off x="8785662" y="1870073"/>
            <a:ext cx="1360227" cy="1407965"/>
          </a:xfrm>
        </p:spPr>
        <p:txBody>
          <a:bodyPr/>
          <a:lstStyle/>
          <a:p>
            <a:endParaRPr lang="en-GB"/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8785662" y="3370377"/>
            <a:ext cx="1360800" cy="0"/>
          </a:xfrm>
          <a:prstGeom prst="line">
            <a:avLst/>
          </a:prstGeom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743151" y="3378646"/>
            <a:ext cx="1360800" cy="3612704"/>
          </a:xfrm>
        </p:spPr>
        <p:txBody>
          <a:bodyPr lIns="0" rIns="0">
            <a:noAutofit/>
          </a:bodyPr>
          <a:lstStyle>
            <a:lvl1pPr marL="185738" indent="-185738">
              <a:defRPr sz="1400"/>
            </a:lvl1pPr>
            <a:lvl2pPr marL="357188" indent="-187325">
              <a:defRPr sz="1400"/>
            </a:lvl2pPr>
            <a:lvl3pPr marL="588963" indent="-217488">
              <a:defRPr sz="1400"/>
            </a:lvl3pPr>
            <a:lvl4pPr marL="712788" indent="-155575">
              <a:buClr>
                <a:srgbClr val="606B8D"/>
              </a:buClr>
              <a:defRPr sz="1400"/>
            </a:lvl4pPr>
            <a:lvl5pPr>
              <a:buClr>
                <a:srgbClr val="606B8D"/>
              </a:buCl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25"/>
          </p:nvPr>
        </p:nvSpPr>
        <p:spPr>
          <a:xfrm>
            <a:off x="2340710" y="3378646"/>
            <a:ext cx="1360800" cy="3612704"/>
          </a:xfrm>
        </p:spPr>
        <p:txBody>
          <a:bodyPr lIns="0" rIns="0">
            <a:noAutofit/>
          </a:bodyPr>
          <a:lstStyle>
            <a:lvl1pPr marL="185738" indent="-185738">
              <a:defRPr sz="1400"/>
            </a:lvl1pPr>
            <a:lvl2pPr marL="357188" indent="-187325">
              <a:defRPr sz="1400"/>
            </a:lvl2pPr>
            <a:lvl3pPr marL="588963" indent="-217488">
              <a:defRPr sz="1400"/>
            </a:lvl3pPr>
            <a:lvl4pPr marL="712788" indent="-155575">
              <a:buClr>
                <a:srgbClr val="606B8D"/>
              </a:buClr>
              <a:defRPr sz="1400"/>
            </a:lvl4pPr>
            <a:lvl5pPr>
              <a:buClr>
                <a:srgbClr val="606B8D"/>
              </a:buCl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7" name="Text Placeholder 11"/>
          <p:cNvSpPr>
            <a:spLocks noGrp="1"/>
          </p:cNvSpPr>
          <p:nvPr>
            <p:ph type="body" sz="quarter" idx="26"/>
          </p:nvPr>
        </p:nvSpPr>
        <p:spPr>
          <a:xfrm>
            <a:off x="3960305" y="3378646"/>
            <a:ext cx="1360800" cy="3612704"/>
          </a:xfrm>
        </p:spPr>
        <p:txBody>
          <a:bodyPr lIns="0" rIns="0">
            <a:noAutofit/>
          </a:bodyPr>
          <a:lstStyle>
            <a:lvl1pPr marL="185738" indent="-185738">
              <a:defRPr sz="1400"/>
            </a:lvl1pPr>
            <a:lvl2pPr marL="357188" indent="-187325">
              <a:defRPr sz="1400"/>
            </a:lvl2pPr>
            <a:lvl3pPr marL="588963" indent="-217488">
              <a:defRPr sz="1400"/>
            </a:lvl3pPr>
            <a:lvl4pPr marL="712788" indent="-155575">
              <a:buClr>
                <a:srgbClr val="606B8D"/>
              </a:buClr>
              <a:defRPr sz="1400"/>
            </a:lvl4pPr>
            <a:lvl5pPr>
              <a:buClr>
                <a:srgbClr val="606B8D"/>
              </a:buCl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8" name="Text Placeholder 11"/>
          <p:cNvSpPr>
            <a:spLocks noGrp="1"/>
          </p:cNvSpPr>
          <p:nvPr>
            <p:ph type="body" sz="quarter" idx="27"/>
          </p:nvPr>
        </p:nvSpPr>
        <p:spPr>
          <a:xfrm>
            <a:off x="5564979" y="3378646"/>
            <a:ext cx="1360800" cy="3612704"/>
          </a:xfrm>
        </p:spPr>
        <p:txBody>
          <a:bodyPr lIns="0" rIns="0">
            <a:noAutofit/>
          </a:bodyPr>
          <a:lstStyle>
            <a:lvl1pPr marL="185738" indent="-185738">
              <a:defRPr sz="1400"/>
            </a:lvl1pPr>
            <a:lvl2pPr marL="357188" indent="-187325">
              <a:defRPr sz="1400"/>
            </a:lvl2pPr>
            <a:lvl3pPr marL="588963" indent="-217488">
              <a:defRPr sz="1400"/>
            </a:lvl3pPr>
            <a:lvl4pPr marL="712788" indent="-155575">
              <a:buClr>
                <a:srgbClr val="606B8D"/>
              </a:buClr>
              <a:defRPr sz="1400"/>
            </a:lvl4pPr>
            <a:lvl5pPr>
              <a:buClr>
                <a:srgbClr val="606B8D"/>
              </a:buCl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28"/>
          </p:nvPr>
        </p:nvSpPr>
        <p:spPr>
          <a:xfrm>
            <a:off x="7181482" y="3378646"/>
            <a:ext cx="1360800" cy="3612704"/>
          </a:xfrm>
        </p:spPr>
        <p:txBody>
          <a:bodyPr lIns="0" rIns="0">
            <a:noAutofit/>
          </a:bodyPr>
          <a:lstStyle>
            <a:lvl1pPr marL="185738" indent="-185738">
              <a:defRPr sz="1400"/>
            </a:lvl1pPr>
            <a:lvl2pPr marL="357188" indent="-187325">
              <a:defRPr sz="1400"/>
            </a:lvl2pPr>
            <a:lvl3pPr marL="588963" indent="-217488">
              <a:defRPr sz="1400"/>
            </a:lvl3pPr>
            <a:lvl4pPr marL="712788" indent="-155575">
              <a:buClr>
                <a:srgbClr val="606B8D"/>
              </a:buClr>
              <a:defRPr sz="1400"/>
            </a:lvl4pPr>
            <a:lvl5pPr>
              <a:buClr>
                <a:srgbClr val="606B8D"/>
              </a:buCl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29"/>
          </p:nvPr>
        </p:nvSpPr>
        <p:spPr>
          <a:xfrm>
            <a:off x="8785662" y="3378646"/>
            <a:ext cx="1360800" cy="3612704"/>
          </a:xfrm>
        </p:spPr>
        <p:txBody>
          <a:bodyPr lIns="0" rIns="0">
            <a:noAutofit/>
          </a:bodyPr>
          <a:lstStyle>
            <a:lvl1pPr marL="185738" indent="-185738">
              <a:defRPr sz="1400"/>
            </a:lvl1pPr>
            <a:lvl2pPr marL="357188" indent="-187325">
              <a:defRPr sz="1400"/>
            </a:lvl2pPr>
            <a:lvl3pPr marL="588963" indent="-217488">
              <a:defRPr sz="1400"/>
            </a:lvl3pPr>
            <a:lvl4pPr marL="712788" indent="-155575">
              <a:buClr>
                <a:srgbClr val="606B8D"/>
              </a:buClr>
              <a:defRPr sz="1400"/>
            </a:lvl4pPr>
            <a:lvl5pPr>
              <a:buClr>
                <a:srgbClr val="606B8D"/>
              </a:buCl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538164" y="6896100"/>
            <a:ext cx="4297308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cxnSp>
        <p:nvCxnSpPr>
          <p:cNvPr id="33" name="Straight Connector 32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. HALF SCREE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2952449" cy="126021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CA34-6738-40AF-91D1-D098062861F9}" type="datetimeFigureOut">
              <a:rPr lang="en-GB" smtClean="0"/>
              <a:pPr/>
              <a:t>06/07/2015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232-8F1E-405E-9C98-A855FD5493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476625" y="133350"/>
            <a:ext cx="7086600" cy="7299325"/>
          </a:xfrm>
        </p:spPr>
        <p:txBody>
          <a:bodyPr/>
          <a:lstStyle/>
          <a:p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625894" y="1644650"/>
            <a:ext cx="2736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14945" y="1767642"/>
            <a:ext cx="2925679" cy="52237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538164" y="6896100"/>
            <a:ext cx="2886961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. FULL SCREE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CA34-6738-40AF-91D1-D098062861F9}" type="datetimeFigureOut">
              <a:rPr lang="en-GB" smtClean="0"/>
              <a:pPr/>
              <a:t>06/07/2015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232-8F1E-405E-9C98-A855FD5493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23984" y="1782763"/>
            <a:ext cx="5318125" cy="3876675"/>
          </a:xfrm>
          <a:solidFill>
            <a:srgbClr val="2B3E65"/>
          </a:solidFill>
        </p:spPr>
        <p:txBody>
          <a:bodyPr lIns="504000" tIns="108000"/>
          <a:lstStyle>
            <a:lvl4pPr>
              <a:buClr>
                <a:srgbClr val="606B8D"/>
              </a:buClr>
              <a:defRPr/>
            </a:lvl4pPr>
            <a:lvl5pPr>
              <a:buClr>
                <a:srgbClr val="606B8D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538164" y="6896100"/>
            <a:ext cx="4297308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sp>
        <p:nvSpPr>
          <p:cNvPr id="13" name="Frame 12"/>
          <p:cNvSpPr/>
          <p:nvPr userDrawn="1"/>
        </p:nvSpPr>
        <p:spPr>
          <a:xfrm>
            <a:off x="0" y="0"/>
            <a:ext cx="10693400" cy="7561263"/>
          </a:xfrm>
          <a:prstGeom prst="frame">
            <a:avLst>
              <a:gd name="adj1" fmla="val 1841"/>
            </a:avLst>
          </a:prstGeom>
          <a:solidFill>
            <a:srgbClr val="606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4" name="Picture 13" descr="logo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265422" y="457202"/>
            <a:ext cx="943791" cy="9405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RROWS SUB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742108" y="1845425"/>
            <a:ext cx="8535241" cy="731520"/>
          </a:xfrm>
          <a:prstGeom prst="roundRect">
            <a:avLst>
              <a:gd name="adj" fmla="val 50000"/>
            </a:avLst>
          </a:prstGeom>
          <a:solidFill>
            <a:srgbClr val="A1A7C0"/>
          </a:solidFill>
        </p:spPr>
        <p:txBody>
          <a:bodyPr lIns="648000" anchor="ctr"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649707" y="1829638"/>
            <a:ext cx="774700" cy="771525"/>
          </a:xfrm>
          <a:blipFill>
            <a:blip r:embed="rId2" cstate="print"/>
            <a:stretch>
              <a:fillRect/>
            </a:stretch>
          </a:blipFill>
        </p:spPr>
        <p:txBody>
          <a:bodyPr anchor="ctr"/>
          <a:lstStyle>
            <a:lvl1pPr algn="ctr">
              <a:buFontTx/>
              <a:buNone/>
              <a:defRPr sz="2400" b="0">
                <a:solidFill>
                  <a:srgbClr val="606B8D"/>
                </a:solidFill>
              </a:defRPr>
            </a:lvl1pPr>
          </a:lstStyle>
          <a:p>
            <a:pPr lvl="0"/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3FD055-00A3-4E1F-830A-86C1BE1F854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cxnSp>
        <p:nvCxnSpPr>
          <p:cNvPr id="28" name="Straight Connector 27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538164" y="6896100"/>
            <a:ext cx="4281810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sp>
        <p:nvSpPr>
          <p:cNvPr id="30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399215" y="833158"/>
            <a:ext cx="1293984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6CA34-6738-40AF-91D1-D098062861F9}" type="datetimeFigureOut">
              <a:rPr lang="en-GB" smtClean="0"/>
              <a:pPr/>
              <a:t>06/07/2015</a:t>
            </a:fld>
            <a:endParaRPr lang="en-GB" dirty="0"/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95053" y="6992673"/>
            <a:ext cx="4034155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5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742108" y="2696493"/>
            <a:ext cx="8535241" cy="731520"/>
          </a:xfrm>
          <a:prstGeom prst="roundRect">
            <a:avLst>
              <a:gd name="adj" fmla="val 50000"/>
            </a:avLst>
          </a:prstGeom>
          <a:solidFill>
            <a:srgbClr val="A1A7C0"/>
          </a:solidFill>
        </p:spPr>
        <p:txBody>
          <a:bodyPr lIns="648000" anchor="ctr"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sp>
        <p:nvSpPr>
          <p:cNvPr id="36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649707" y="2680706"/>
            <a:ext cx="774700" cy="771525"/>
          </a:xfrm>
          <a:blipFill>
            <a:blip r:embed="rId2" cstate="print"/>
            <a:stretch>
              <a:fillRect/>
            </a:stretch>
          </a:blipFill>
        </p:spPr>
        <p:txBody>
          <a:bodyPr anchor="ctr"/>
          <a:lstStyle>
            <a:lvl1pPr algn="ctr">
              <a:buFontTx/>
              <a:buNone/>
              <a:defRPr sz="2400" b="0">
                <a:solidFill>
                  <a:srgbClr val="606B8D"/>
                </a:solidFill>
              </a:defRPr>
            </a:lvl1pPr>
          </a:lstStyle>
          <a:p>
            <a:pPr lvl="0"/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7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742108" y="3547561"/>
            <a:ext cx="8535241" cy="731520"/>
          </a:xfrm>
          <a:prstGeom prst="roundRect">
            <a:avLst>
              <a:gd name="adj" fmla="val 50000"/>
            </a:avLst>
          </a:prstGeom>
          <a:solidFill>
            <a:srgbClr val="A1A7C0"/>
          </a:solidFill>
        </p:spPr>
        <p:txBody>
          <a:bodyPr lIns="648000" anchor="ctr"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sp>
        <p:nvSpPr>
          <p:cNvPr id="38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649707" y="3531774"/>
            <a:ext cx="774700" cy="771525"/>
          </a:xfrm>
          <a:blipFill>
            <a:blip r:embed="rId2" cstate="print"/>
            <a:stretch>
              <a:fillRect/>
            </a:stretch>
          </a:blipFill>
        </p:spPr>
        <p:txBody>
          <a:bodyPr anchor="ctr"/>
          <a:lstStyle>
            <a:lvl1pPr algn="ctr">
              <a:buFontTx/>
              <a:buNone/>
              <a:defRPr sz="2400" b="0">
                <a:solidFill>
                  <a:srgbClr val="606B8D"/>
                </a:solidFill>
              </a:defRPr>
            </a:lvl1pPr>
          </a:lstStyle>
          <a:p>
            <a:pPr lvl="0"/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9" name="Text Placeholder 16"/>
          <p:cNvSpPr>
            <a:spLocks noGrp="1"/>
          </p:cNvSpPr>
          <p:nvPr>
            <p:ph type="body" sz="quarter" idx="28" hasCustomPrompt="1"/>
          </p:nvPr>
        </p:nvSpPr>
        <p:spPr>
          <a:xfrm>
            <a:off x="742108" y="4398629"/>
            <a:ext cx="8535241" cy="731520"/>
          </a:xfrm>
          <a:prstGeom prst="roundRect">
            <a:avLst>
              <a:gd name="adj" fmla="val 50000"/>
            </a:avLst>
          </a:prstGeom>
          <a:solidFill>
            <a:srgbClr val="A1A7C0"/>
          </a:solidFill>
        </p:spPr>
        <p:txBody>
          <a:bodyPr lIns="648000" anchor="ctr"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sp>
        <p:nvSpPr>
          <p:cNvPr id="40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649707" y="4382842"/>
            <a:ext cx="774700" cy="771525"/>
          </a:xfrm>
          <a:blipFill>
            <a:blip r:embed="rId2" cstate="print"/>
            <a:stretch>
              <a:fillRect/>
            </a:stretch>
          </a:blipFill>
        </p:spPr>
        <p:txBody>
          <a:bodyPr anchor="ctr"/>
          <a:lstStyle>
            <a:lvl1pPr algn="ctr">
              <a:buFontTx/>
              <a:buNone/>
              <a:defRPr sz="2400" b="0">
                <a:solidFill>
                  <a:srgbClr val="606B8D"/>
                </a:solidFill>
              </a:defRPr>
            </a:lvl1pPr>
          </a:lstStyle>
          <a:p>
            <a:pPr lvl="0"/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1" name="Text Placeholder 16"/>
          <p:cNvSpPr>
            <a:spLocks noGrp="1"/>
          </p:cNvSpPr>
          <p:nvPr>
            <p:ph type="body" sz="quarter" idx="30" hasCustomPrompt="1"/>
          </p:nvPr>
        </p:nvSpPr>
        <p:spPr>
          <a:xfrm>
            <a:off x="742108" y="5249697"/>
            <a:ext cx="8535241" cy="731520"/>
          </a:xfrm>
          <a:prstGeom prst="roundRect">
            <a:avLst>
              <a:gd name="adj" fmla="val 50000"/>
            </a:avLst>
          </a:prstGeom>
          <a:solidFill>
            <a:srgbClr val="A1A7C0"/>
          </a:solidFill>
        </p:spPr>
        <p:txBody>
          <a:bodyPr lIns="648000" anchor="ctr"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sp>
        <p:nvSpPr>
          <p:cNvPr id="42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649707" y="5233910"/>
            <a:ext cx="774700" cy="771525"/>
          </a:xfrm>
          <a:blipFill>
            <a:blip r:embed="rId2" cstate="print"/>
            <a:stretch>
              <a:fillRect/>
            </a:stretch>
          </a:blipFill>
        </p:spPr>
        <p:txBody>
          <a:bodyPr anchor="ctr"/>
          <a:lstStyle>
            <a:lvl1pPr algn="ctr">
              <a:buFontTx/>
              <a:buNone/>
              <a:defRPr sz="2400" b="0">
                <a:solidFill>
                  <a:srgbClr val="606B8D"/>
                </a:solidFill>
              </a:defRPr>
            </a:lvl1pPr>
          </a:lstStyle>
          <a:p>
            <a:pPr lvl="0"/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3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742108" y="6100763"/>
            <a:ext cx="8535241" cy="731520"/>
          </a:xfrm>
          <a:prstGeom prst="roundRect">
            <a:avLst>
              <a:gd name="adj" fmla="val 50000"/>
            </a:avLst>
          </a:prstGeom>
          <a:solidFill>
            <a:srgbClr val="A1A7C0"/>
          </a:solidFill>
        </p:spPr>
        <p:txBody>
          <a:bodyPr lIns="648000" anchor="ctr"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sp>
        <p:nvSpPr>
          <p:cNvPr id="44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649707" y="6084976"/>
            <a:ext cx="774700" cy="771525"/>
          </a:xfrm>
          <a:blipFill>
            <a:blip r:embed="rId2" cstate="print"/>
            <a:stretch>
              <a:fillRect/>
            </a:stretch>
          </a:blipFill>
        </p:spPr>
        <p:txBody>
          <a:bodyPr anchor="ctr"/>
          <a:lstStyle>
            <a:lvl1pPr algn="ctr">
              <a:buFontTx/>
              <a:buNone/>
              <a:defRPr sz="2400" b="0">
                <a:solidFill>
                  <a:srgbClr val="606B8D"/>
                </a:solidFill>
              </a:defRPr>
            </a:lvl1pPr>
          </a:lstStyle>
          <a:p>
            <a:pPr lvl="0"/>
            <a:r>
              <a:rPr lang="en-GB" dirty="0" smtClean="0"/>
              <a:t>.</a:t>
            </a:r>
            <a:endParaRPr lang="en-GB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.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CA34-6738-40AF-91D1-D098062861F9}" type="datetimeFigureOut">
              <a:rPr lang="en-GB" smtClean="0"/>
              <a:pPr/>
              <a:t>06/07/2015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232-8F1E-405E-9C98-A855FD5493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Chart Placeholder 18"/>
          <p:cNvSpPr>
            <a:spLocks noGrp="1"/>
          </p:cNvSpPr>
          <p:nvPr>
            <p:ph type="chart" sz="quarter" idx="13"/>
          </p:nvPr>
        </p:nvSpPr>
        <p:spPr>
          <a:xfrm>
            <a:off x="530225" y="1782763"/>
            <a:ext cx="9702503" cy="508317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38164" y="6896100"/>
            <a:ext cx="4266312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. 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CA34-6738-40AF-91D1-D098062861F9}" type="datetimeFigureOut">
              <a:rPr lang="en-GB" smtClean="0"/>
              <a:pPr/>
              <a:t>06/07/2015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232-8F1E-405E-9C98-A855FD5493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69925" y="1782763"/>
            <a:ext cx="2849563" cy="5116512"/>
          </a:xfrm>
          <a:solidFill>
            <a:srgbClr val="2B3E65"/>
          </a:solidFill>
        </p:spPr>
        <p:txBody>
          <a:bodyPr tIns="108000"/>
          <a:lstStyle>
            <a:lvl4pPr>
              <a:buClr>
                <a:srgbClr val="606B8D"/>
              </a:buClr>
              <a:defRPr/>
            </a:lvl4pPr>
            <a:lvl5pPr>
              <a:buClr>
                <a:srgbClr val="606B8D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38164" y="6896100"/>
            <a:ext cx="4312806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3502868" y="1782763"/>
            <a:ext cx="6663600" cy="5083200"/>
          </a:xfrm>
        </p:spPr>
        <p:txBody>
          <a:bodyPr tIns="10800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. TWO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CA34-6738-40AF-91D1-D098062861F9}" type="datetimeFigureOut">
              <a:rPr lang="en-GB" smtClean="0"/>
              <a:pPr/>
              <a:t>06/07/2015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232-8F1E-405E-9C98-A855FD5493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Chart Placeholder 18"/>
          <p:cNvSpPr>
            <a:spLocks noGrp="1"/>
          </p:cNvSpPr>
          <p:nvPr>
            <p:ph type="chart" sz="quarter" idx="13"/>
          </p:nvPr>
        </p:nvSpPr>
        <p:spPr>
          <a:xfrm>
            <a:off x="652464" y="1858963"/>
            <a:ext cx="4708524" cy="500697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Chart Placeholder 18"/>
          <p:cNvSpPr>
            <a:spLocks noGrp="1"/>
          </p:cNvSpPr>
          <p:nvPr>
            <p:ph type="chart" sz="quarter" idx="14"/>
          </p:nvPr>
        </p:nvSpPr>
        <p:spPr>
          <a:xfrm>
            <a:off x="5443537" y="1858963"/>
            <a:ext cx="4662487" cy="5006975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38164" y="6896100"/>
            <a:ext cx="4312806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. CHAR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CA34-6738-40AF-91D1-D098062861F9}" type="datetimeFigureOut">
              <a:rPr lang="en-GB" smtClean="0"/>
              <a:pPr/>
              <a:t>06/07/2015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232-8F1E-405E-9C98-A855FD5493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Chart Placeholder 18"/>
          <p:cNvSpPr>
            <a:spLocks noGrp="1"/>
          </p:cNvSpPr>
          <p:nvPr>
            <p:ph type="chart" sz="quarter" idx="13"/>
          </p:nvPr>
        </p:nvSpPr>
        <p:spPr>
          <a:xfrm>
            <a:off x="652464" y="1858965"/>
            <a:ext cx="4708524" cy="5006973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38163" y="6896100"/>
            <a:ext cx="4235315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sp>
        <p:nvSpPr>
          <p:cNvPr id="8" name="Table Placeholder 10"/>
          <p:cNvSpPr>
            <a:spLocks noGrp="1"/>
          </p:cNvSpPr>
          <p:nvPr>
            <p:ph type="tbl" sz="quarter" idx="15"/>
          </p:nvPr>
        </p:nvSpPr>
        <p:spPr>
          <a:xfrm>
            <a:off x="5443537" y="1858963"/>
            <a:ext cx="4816475" cy="5007375"/>
          </a:xfrm>
        </p:spPr>
        <p:txBody>
          <a:bodyPr/>
          <a:lstStyle/>
          <a:p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. THRE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CA34-6738-40AF-91D1-D098062861F9}" type="datetimeFigureOut">
              <a:rPr lang="en-GB" smtClean="0"/>
              <a:pPr/>
              <a:t>06/07/2015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232-8F1E-405E-9C98-A855FD5493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Chart Placeholder 18"/>
          <p:cNvSpPr>
            <a:spLocks noGrp="1"/>
          </p:cNvSpPr>
          <p:nvPr>
            <p:ph type="chart" sz="quarter" idx="13"/>
          </p:nvPr>
        </p:nvSpPr>
        <p:spPr>
          <a:xfrm>
            <a:off x="652464" y="1858963"/>
            <a:ext cx="3060000" cy="500697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38163" y="6896100"/>
            <a:ext cx="4266311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sp>
        <p:nvSpPr>
          <p:cNvPr id="8" name="Chart Placeholder 18"/>
          <p:cNvSpPr>
            <a:spLocks noGrp="1"/>
          </p:cNvSpPr>
          <p:nvPr>
            <p:ph type="chart" sz="quarter" idx="15"/>
          </p:nvPr>
        </p:nvSpPr>
        <p:spPr>
          <a:xfrm>
            <a:off x="3843338" y="1858963"/>
            <a:ext cx="3060000" cy="5006975"/>
          </a:xfrm>
        </p:spPr>
        <p:txBody>
          <a:bodyPr/>
          <a:lstStyle/>
          <a:p>
            <a:endParaRPr lang="en-GB"/>
          </a:p>
        </p:txBody>
      </p:sp>
      <p:sp>
        <p:nvSpPr>
          <p:cNvPr id="9" name="Chart Placeholder 18"/>
          <p:cNvSpPr>
            <a:spLocks noGrp="1"/>
          </p:cNvSpPr>
          <p:nvPr>
            <p:ph type="chart" sz="quarter" idx="16"/>
          </p:nvPr>
        </p:nvSpPr>
        <p:spPr>
          <a:xfrm>
            <a:off x="7034213" y="1858963"/>
            <a:ext cx="3060000" cy="5006975"/>
          </a:xfrm>
        </p:spPr>
        <p:txBody>
          <a:bodyPr/>
          <a:lstStyle/>
          <a:p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. FOUR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CA34-6738-40AF-91D1-D098062861F9}" type="datetimeFigureOut">
              <a:rPr lang="en-GB" smtClean="0"/>
              <a:pPr/>
              <a:t>06/07/2015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232-8F1E-405E-9C98-A855FD5493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Chart Placeholder 18"/>
          <p:cNvSpPr>
            <a:spLocks noGrp="1"/>
          </p:cNvSpPr>
          <p:nvPr>
            <p:ph type="chart" sz="quarter" idx="13"/>
          </p:nvPr>
        </p:nvSpPr>
        <p:spPr>
          <a:xfrm>
            <a:off x="652464" y="1841044"/>
            <a:ext cx="4608000" cy="2408237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38163" y="4220706"/>
            <a:ext cx="4510087" cy="428625"/>
          </a:xfrm>
        </p:spPr>
        <p:txBody>
          <a:bodyPr anchor="t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sp>
        <p:nvSpPr>
          <p:cNvPr id="8" name="Chart Placeholder 18"/>
          <p:cNvSpPr>
            <a:spLocks noGrp="1"/>
          </p:cNvSpPr>
          <p:nvPr>
            <p:ph type="chart" sz="quarter" idx="15"/>
          </p:nvPr>
        </p:nvSpPr>
        <p:spPr>
          <a:xfrm>
            <a:off x="5492751" y="1841044"/>
            <a:ext cx="4608000" cy="2408237"/>
          </a:xfrm>
        </p:spPr>
        <p:txBody>
          <a:bodyPr/>
          <a:lstStyle/>
          <a:p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405438" y="4220706"/>
            <a:ext cx="4510087" cy="428625"/>
          </a:xfrm>
        </p:spPr>
        <p:txBody>
          <a:bodyPr anchor="t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sp>
        <p:nvSpPr>
          <p:cNvPr id="10" name="Chart Placeholder 18"/>
          <p:cNvSpPr>
            <a:spLocks noGrp="1"/>
          </p:cNvSpPr>
          <p:nvPr>
            <p:ph type="chart" sz="quarter" idx="17"/>
          </p:nvPr>
        </p:nvSpPr>
        <p:spPr>
          <a:xfrm>
            <a:off x="652464" y="4659313"/>
            <a:ext cx="4608000" cy="2408237"/>
          </a:xfrm>
        </p:spPr>
        <p:txBody>
          <a:bodyPr/>
          <a:lstStyle/>
          <a:p>
            <a:endParaRPr lang="en-GB"/>
          </a:p>
        </p:txBody>
      </p:sp>
      <p:sp>
        <p:nvSpPr>
          <p:cNvPr id="12" name="Chart Placeholder 18"/>
          <p:cNvSpPr>
            <a:spLocks noGrp="1"/>
          </p:cNvSpPr>
          <p:nvPr>
            <p:ph type="chart" sz="quarter" idx="19"/>
          </p:nvPr>
        </p:nvSpPr>
        <p:spPr>
          <a:xfrm>
            <a:off x="5492751" y="4659313"/>
            <a:ext cx="4608000" cy="2408237"/>
          </a:xfrm>
        </p:spPr>
        <p:txBody>
          <a:bodyPr/>
          <a:lstStyle/>
          <a:p>
            <a:endParaRPr lang="en-GB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538163" y="6896100"/>
            <a:ext cx="4266311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4096-513A-4056-AD1A-8089F6AFE02D}" type="datetimeFigureOut">
              <a:rPr lang="en-GB" smtClean="0"/>
              <a:pPr/>
              <a:t>06/07/2015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18B0-CB07-44CE-97FE-8A2F735695C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7268" y="6757261"/>
            <a:ext cx="4432190" cy="5882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100" baseline="0"/>
            </a:lvl1pPr>
          </a:lstStyle>
          <a:p>
            <a:pPr lvl="0"/>
            <a:r>
              <a:rPr lang="en-US" dirty="0" smtClean="0"/>
              <a:t>Insert source: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4096-513A-4056-AD1A-8089F6AFE02D}" type="datetimeFigureOut">
              <a:rPr lang="en-GB" smtClean="0"/>
              <a:pPr/>
              <a:t>06/07/2015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18B0-CB07-44CE-97FE-8A2F735695C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7268" y="6757261"/>
            <a:ext cx="4432190" cy="5882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100" baseline="0"/>
            </a:lvl1pPr>
          </a:lstStyle>
          <a:p>
            <a:pPr lvl="0"/>
            <a:r>
              <a:rPr lang="en-US" dirty="0" smtClean="0"/>
              <a:t>Insert source:</a:t>
            </a:r>
            <a:endParaRPr lang="en-GB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CA34-6738-40AF-91D1-D098062861F9}" type="datetimeFigureOut">
              <a:rPr lang="en-GB" smtClean="0"/>
              <a:pPr/>
              <a:t>06/07/2015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232-8F1E-405E-9C98-A855FD5493C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538163" y="6896100"/>
            <a:ext cx="4359301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649707" y="1829638"/>
            <a:ext cx="774700" cy="771525"/>
          </a:xfrm>
          <a:solidFill>
            <a:srgbClr val="2B3E65"/>
          </a:solidFill>
        </p:spPr>
        <p:txBody>
          <a:bodyPr anchor="ctr"/>
          <a:lstStyle>
            <a:lvl1pPr algn="ctr"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No.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3FD055-00A3-4E1F-830A-86C1BE1F854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1494257" y="1829638"/>
            <a:ext cx="7772400" cy="771525"/>
          </a:xfrm>
          <a:solidFill>
            <a:srgbClr val="A1A7C0"/>
          </a:solidFill>
        </p:spPr>
        <p:txBody>
          <a:bodyPr anchor="ctr"/>
          <a:lstStyle>
            <a:lvl1pPr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649707" y="2680664"/>
            <a:ext cx="774700" cy="771525"/>
          </a:xfrm>
          <a:solidFill>
            <a:srgbClr val="2B3E65"/>
          </a:solidFill>
        </p:spPr>
        <p:txBody>
          <a:bodyPr anchor="ctr"/>
          <a:lstStyle>
            <a:lvl1pPr algn="ctr"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No.</a:t>
            </a:r>
            <a:endParaRPr lang="en-GB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1494257" y="2680664"/>
            <a:ext cx="7772400" cy="771525"/>
          </a:xfrm>
          <a:solidFill>
            <a:srgbClr val="A1A7C0"/>
          </a:solidFill>
        </p:spPr>
        <p:txBody>
          <a:bodyPr anchor="ctr"/>
          <a:lstStyle>
            <a:lvl1pPr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649707" y="3531690"/>
            <a:ext cx="774700" cy="771525"/>
          </a:xfrm>
          <a:solidFill>
            <a:srgbClr val="2B3E65"/>
          </a:solidFill>
        </p:spPr>
        <p:txBody>
          <a:bodyPr anchor="ctr"/>
          <a:lstStyle>
            <a:lvl1pPr algn="ctr"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No.</a:t>
            </a:r>
            <a:endParaRPr lang="en-GB" dirty="0"/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1494257" y="3531690"/>
            <a:ext cx="7772400" cy="771525"/>
          </a:xfrm>
          <a:solidFill>
            <a:srgbClr val="A1A7C0"/>
          </a:solidFill>
        </p:spPr>
        <p:txBody>
          <a:bodyPr anchor="ctr"/>
          <a:lstStyle>
            <a:lvl1pPr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649707" y="4382716"/>
            <a:ext cx="774700" cy="771525"/>
          </a:xfrm>
          <a:solidFill>
            <a:srgbClr val="2B3E65"/>
          </a:solidFill>
        </p:spPr>
        <p:txBody>
          <a:bodyPr anchor="ctr"/>
          <a:lstStyle>
            <a:lvl1pPr algn="ctr"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No.</a:t>
            </a:r>
            <a:endParaRPr lang="en-GB" dirty="0"/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1494257" y="4382716"/>
            <a:ext cx="7772400" cy="771525"/>
          </a:xfrm>
          <a:solidFill>
            <a:srgbClr val="A1A7C0"/>
          </a:solidFill>
        </p:spPr>
        <p:txBody>
          <a:bodyPr anchor="ctr"/>
          <a:lstStyle>
            <a:lvl1pPr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sp>
        <p:nvSpPr>
          <p:cNvPr id="24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649707" y="5233742"/>
            <a:ext cx="774700" cy="771525"/>
          </a:xfrm>
          <a:solidFill>
            <a:srgbClr val="2B3E65"/>
          </a:solidFill>
        </p:spPr>
        <p:txBody>
          <a:bodyPr anchor="ctr"/>
          <a:lstStyle>
            <a:lvl1pPr algn="ctr"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No.</a:t>
            </a:r>
            <a:endParaRPr lang="en-GB" dirty="0"/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1494257" y="5233742"/>
            <a:ext cx="7772400" cy="771525"/>
          </a:xfrm>
          <a:solidFill>
            <a:srgbClr val="A1A7C0"/>
          </a:solidFill>
        </p:spPr>
        <p:txBody>
          <a:bodyPr anchor="ctr"/>
          <a:lstStyle>
            <a:lvl1pPr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sp>
        <p:nvSpPr>
          <p:cNvPr id="26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649707" y="6084767"/>
            <a:ext cx="774700" cy="771525"/>
          </a:xfrm>
          <a:solidFill>
            <a:srgbClr val="2B3E65"/>
          </a:solidFill>
        </p:spPr>
        <p:txBody>
          <a:bodyPr anchor="ctr"/>
          <a:lstStyle>
            <a:lvl1pPr algn="ctr"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No.</a:t>
            </a:r>
            <a:endParaRPr lang="en-GB" dirty="0"/>
          </a:p>
        </p:txBody>
      </p:sp>
      <p:sp>
        <p:nvSpPr>
          <p:cNvPr id="27" name="Text Placeholder 16"/>
          <p:cNvSpPr>
            <a:spLocks noGrp="1"/>
          </p:cNvSpPr>
          <p:nvPr>
            <p:ph type="body" sz="quarter" idx="22" hasCustomPrompt="1"/>
          </p:nvPr>
        </p:nvSpPr>
        <p:spPr>
          <a:xfrm>
            <a:off x="1494257" y="6084767"/>
            <a:ext cx="7772400" cy="771525"/>
          </a:xfrm>
          <a:solidFill>
            <a:srgbClr val="A1A7C0"/>
          </a:solidFill>
        </p:spPr>
        <p:txBody>
          <a:bodyPr anchor="ctr"/>
          <a:lstStyle>
            <a:lvl1pPr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Enter agenda here, delete if not needed</a:t>
            </a:r>
            <a:endParaRPr lang="en-GB" dirty="0"/>
          </a:p>
        </p:txBody>
      </p:sp>
      <p:cxnSp>
        <p:nvCxnSpPr>
          <p:cNvPr id="28" name="Straight Connector 27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538164" y="6896100"/>
            <a:ext cx="4281810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95053" y="6992673"/>
            <a:ext cx="4034155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92299"/>
            <a:ext cx="5438775" cy="4216401"/>
          </a:xfrm>
          <a:solidFill>
            <a:srgbClr val="A1A7C0"/>
          </a:solidFill>
        </p:spPr>
        <p:txBody>
          <a:bodyPr tIns="10800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606B8D"/>
              </a:buCl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buClr>
                <a:srgbClr val="606B8D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606B8D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CA34-6738-40AF-91D1-D098062861F9}" type="datetimeFigureOut">
              <a:rPr lang="en-GB" smtClean="0"/>
              <a:pPr/>
              <a:t>06/07/2015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B232-8F1E-405E-9C98-A855FD5493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538163" y="6896100"/>
            <a:ext cx="4359301" cy="428625"/>
          </a:xfrm>
        </p:spPr>
        <p:txBody>
          <a:bodyPr anchor="b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 Enter source here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6121832" y="1892299"/>
            <a:ext cx="4109606" cy="42156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625894" y="1644650"/>
            <a:ext cx="9612000" cy="0"/>
          </a:xfrm>
          <a:prstGeom prst="line">
            <a:avLst/>
          </a:prstGeom>
          <a:ln>
            <a:solidFill>
              <a:srgbClr val="60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. PRESENTATION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131763" y="1"/>
            <a:ext cx="3322800" cy="743426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763" y="133351"/>
            <a:ext cx="3324359" cy="1586961"/>
          </a:xfrm>
          <a:noFill/>
        </p:spPr>
        <p:txBody>
          <a:bodyPr lIns="504000" tIns="540000"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4096-513A-4056-AD1A-8089F6AFE02D}" type="datetimeFigureOut">
              <a:rPr lang="en-GB" smtClean="0"/>
              <a:pPr/>
              <a:t>06/07/2015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18B0-CB07-44CE-97FE-8A2F735695C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666750" y="1828074"/>
            <a:ext cx="360000" cy="900000"/>
          </a:xfrm>
        </p:spPr>
        <p:txBody>
          <a:bodyPr wrap="none" lIns="0" rIns="0" anchor="ctr"/>
          <a:lstStyle>
            <a:lvl1pPr marL="0" indent="0" algn="l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No.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66750" y="2878084"/>
            <a:ext cx="360000" cy="900000"/>
          </a:xfrm>
        </p:spPr>
        <p:txBody>
          <a:bodyPr wrap="none" lIns="0" rIns="0" anchor="ctr"/>
          <a:lstStyle>
            <a:lvl1pPr marL="0" indent="0" algn="l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No.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666750" y="3928094"/>
            <a:ext cx="360000" cy="900000"/>
          </a:xfrm>
        </p:spPr>
        <p:txBody>
          <a:bodyPr wrap="none" lIns="0" rIns="0" anchor="ctr"/>
          <a:lstStyle>
            <a:lvl1pPr marL="0" indent="0" algn="l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No.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666750" y="4978104"/>
            <a:ext cx="360000" cy="900000"/>
          </a:xfrm>
        </p:spPr>
        <p:txBody>
          <a:bodyPr wrap="none" lIns="0" rIns="0" anchor="ctr"/>
          <a:lstStyle>
            <a:lvl1pPr marL="0" indent="0" algn="l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No.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666750" y="6028114"/>
            <a:ext cx="360000" cy="900000"/>
          </a:xfrm>
        </p:spPr>
        <p:txBody>
          <a:bodyPr wrap="none" lIns="0" rIns="0" anchor="ctr"/>
          <a:lstStyle>
            <a:lvl1pPr marL="0" indent="0" algn="l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No.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0"/>
          </p:nvPr>
        </p:nvSpPr>
        <p:spPr>
          <a:xfrm>
            <a:off x="1115885" y="1828074"/>
            <a:ext cx="2185254" cy="900000"/>
          </a:xfrm>
        </p:spPr>
        <p:txBody>
          <a:bodyPr lIns="0" rIns="0" anchor="ctr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31"/>
          </p:nvPr>
        </p:nvSpPr>
        <p:spPr>
          <a:xfrm>
            <a:off x="1115885" y="2878084"/>
            <a:ext cx="2185254" cy="900000"/>
          </a:xfrm>
        </p:spPr>
        <p:txBody>
          <a:bodyPr lIns="0" rIns="0" anchor="ctr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32"/>
          </p:nvPr>
        </p:nvSpPr>
        <p:spPr>
          <a:xfrm>
            <a:off x="1115885" y="3928094"/>
            <a:ext cx="2185254" cy="900000"/>
          </a:xfrm>
        </p:spPr>
        <p:txBody>
          <a:bodyPr lIns="0" rIns="0" anchor="ctr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33"/>
          </p:nvPr>
        </p:nvSpPr>
        <p:spPr>
          <a:xfrm>
            <a:off x="1115885" y="4978104"/>
            <a:ext cx="2185254" cy="900000"/>
          </a:xfrm>
        </p:spPr>
        <p:txBody>
          <a:bodyPr lIns="0" rIns="0" anchor="ctr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34"/>
          </p:nvPr>
        </p:nvSpPr>
        <p:spPr>
          <a:xfrm>
            <a:off x="1115885" y="6028114"/>
            <a:ext cx="2185254" cy="900000"/>
          </a:xfrm>
        </p:spPr>
        <p:txBody>
          <a:bodyPr lIns="0" rIns="0" anchor="ctr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9" name="Picture 18" descr="logo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265422" y="457202"/>
            <a:ext cx="943791" cy="940592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 flipV="1">
            <a:off x="681038" y="2805193"/>
            <a:ext cx="2604603" cy="0"/>
          </a:xfrm>
          <a:prstGeom prst="line">
            <a:avLst/>
          </a:prstGeom>
          <a:ln>
            <a:solidFill>
              <a:srgbClr val="FFFFFF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681038" y="3843579"/>
            <a:ext cx="2604603" cy="0"/>
          </a:xfrm>
          <a:prstGeom prst="line">
            <a:avLst/>
          </a:prstGeom>
          <a:ln>
            <a:solidFill>
              <a:srgbClr val="FFFFFF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681038" y="4897464"/>
            <a:ext cx="2604603" cy="0"/>
          </a:xfrm>
          <a:prstGeom prst="line">
            <a:avLst/>
          </a:prstGeom>
          <a:ln>
            <a:solidFill>
              <a:srgbClr val="FFFFFF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681038" y="5945782"/>
            <a:ext cx="2604603" cy="0"/>
          </a:xfrm>
          <a:prstGeom prst="line">
            <a:avLst/>
          </a:prstGeom>
          <a:ln>
            <a:solidFill>
              <a:srgbClr val="FFFFFF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ame 25"/>
          <p:cNvSpPr/>
          <p:nvPr userDrawn="1"/>
        </p:nvSpPr>
        <p:spPr>
          <a:xfrm>
            <a:off x="0" y="0"/>
            <a:ext cx="10693400" cy="7561263"/>
          </a:xfrm>
          <a:prstGeom prst="frame">
            <a:avLst>
              <a:gd name="adj1" fmla="val 1841"/>
            </a:avLst>
          </a:prstGeom>
          <a:solidFill>
            <a:srgbClr val="606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33" Type="http://schemas.openxmlformats.org/officeDocument/2006/relationships/slideLayout" Target="../slideLayouts/slideLayout68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29" Type="http://schemas.openxmlformats.org/officeDocument/2006/relationships/slideLayout" Target="../slideLayouts/slideLayout64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32" Type="http://schemas.openxmlformats.org/officeDocument/2006/relationships/slideLayout" Target="../slideLayouts/slideLayout67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31" Type="http://schemas.openxmlformats.org/officeDocument/2006/relationships/slideLayout" Target="../slideLayouts/slideLayout66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Relationship Id="rId30" Type="http://schemas.openxmlformats.org/officeDocument/2006/relationships/slideLayout" Target="../slideLayouts/slideLayout65.xml"/><Relationship Id="rId35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80828" y="7008171"/>
            <a:ext cx="1131376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6B64096-513A-4056-AD1A-8089F6AFE02D}" type="datetimeFigureOut">
              <a:rPr lang="en-GB" smtClean="0"/>
              <a:pPr/>
              <a:t>06/07/2015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74237" y="7008171"/>
            <a:ext cx="3184494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71071" y="7008171"/>
            <a:ext cx="751259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fld id="{AC5418B0-CB07-44CE-97FE-8A2F735695C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0693400" cy="7561263"/>
          </a:xfrm>
          <a:prstGeom prst="frame">
            <a:avLst>
              <a:gd name="adj1" fmla="val 1841"/>
            </a:avLst>
          </a:prstGeom>
          <a:solidFill>
            <a:srgbClr val="001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 descr="logo.emf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9265422" y="457202"/>
            <a:ext cx="943791" cy="94059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8" r:id="rId2"/>
    <p:sldLayoutId id="2147483679" r:id="rId3"/>
    <p:sldLayoutId id="2147483660" r:id="rId4"/>
    <p:sldLayoutId id="2147483749" r:id="rId5"/>
    <p:sldLayoutId id="2147483752" r:id="rId6"/>
    <p:sldLayoutId id="2147483683" r:id="rId7"/>
    <p:sldLayoutId id="2147483686" r:id="rId8"/>
    <p:sldLayoutId id="2147483786" r:id="rId9"/>
    <p:sldLayoutId id="2147483787" r:id="rId10"/>
    <p:sldLayoutId id="2147483788" r:id="rId11"/>
    <p:sldLayoutId id="2147483662" r:id="rId12"/>
    <p:sldLayoutId id="2147483661" r:id="rId13"/>
    <p:sldLayoutId id="2147483720" r:id="rId14"/>
    <p:sldLayoutId id="2147483723" r:id="rId15"/>
    <p:sldLayoutId id="2147483729" r:id="rId16"/>
    <p:sldLayoutId id="2147483726" r:id="rId17"/>
    <p:sldLayoutId id="2147483689" r:id="rId18"/>
    <p:sldLayoutId id="2147483692" r:id="rId19"/>
    <p:sldLayoutId id="2147483695" r:id="rId20"/>
    <p:sldLayoutId id="2147483731" r:id="rId21"/>
    <p:sldLayoutId id="2147483735" r:id="rId22"/>
    <p:sldLayoutId id="2147483738" r:id="rId23"/>
    <p:sldLayoutId id="2147483741" r:id="rId24"/>
    <p:sldLayoutId id="2147483715" r:id="rId25"/>
    <p:sldLayoutId id="2147483717" r:id="rId26"/>
    <p:sldLayoutId id="2147483703" r:id="rId27"/>
    <p:sldLayoutId id="2147483706" r:id="rId28"/>
    <p:sldLayoutId id="2147483709" r:id="rId29"/>
    <p:sldLayoutId id="2147483712" r:id="rId30"/>
    <p:sldLayoutId id="2147483664" r:id="rId31"/>
    <p:sldLayoutId id="2147483665" r:id="rId32"/>
    <p:sldLayoutId id="2147483655" r:id="rId33"/>
    <p:sldLayoutId id="2147483785" r:id="rId34"/>
    <p:sldLayoutId id="2147483792" r:id="rId35"/>
  </p:sldLayoutIdLst>
  <p:txStyles>
    <p:titleStyle>
      <a:lvl1pPr algn="l" defTabSz="1043056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1043056" rtl="0" eaLnBrk="1" latinLnBrk="0" hangingPunct="1">
        <a:spcBef>
          <a:spcPts val="12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9400" algn="l" defTabSz="1043056" rtl="0" eaLnBrk="1" latinLnBrk="0" hangingPunct="1">
        <a:spcBef>
          <a:spcPct val="20000"/>
        </a:spcBef>
        <a:buClr>
          <a:srgbClr val="2B3E65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49238" algn="l" defTabSz="1043056" rtl="0" eaLnBrk="1" latinLnBrk="0" hangingPunct="1">
        <a:spcBef>
          <a:spcPct val="20000"/>
        </a:spcBef>
        <a:buClr>
          <a:srgbClr val="606B8D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84263" indent="-277813" algn="l" defTabSz="1043056" rtl="0" eaLnBrk="1" latinLnBrk="0" hangingPunct="1">
        <a:spcBef>
          <a:spcPct val="20000"/>
        </a:spcBef>
        <a:buClr>
          <a:srgbClr val="A1A7C0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788" indent="-247650" algn="l" defTabSz="1043056" rtl="0" eaLnBrk="1" latinLnBrk="0" hangingPunct="1">
        <a:spcBef>
          <a:spcPct val="20000"/>
        </a:spcBef>
        <a:buClr>
          <a:srgbClr val="A1A7C0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80828" y="7008171"/>
            <a:ext cx="1131376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64096-513A-4056-AD1A-8089F6AFE02D}" type="datetimeFigureOut">
              <a:rPr lang="en-GB" smtClean="0"/>
              <a:pPr/>
              <a:t>06/07/2015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74237" y="7008171"/>
            <a:ext cx="3184494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71071" y="7008171"/>
            <a:ext cx="751259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418B0-CB07-44CE-97FE-8A2F735695C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0693400" cy="7561263"/>
          </a:xfrm>
          <a:prstGeom prst="frame">
            <a:avLst>
              <a:gd name="adj1" fmla="val 1841"/>
            </a:avLst>
          </a:prstGeom>
          <a:solidFill>
            <a:srgbClr val="606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 descr="logo.emf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9265422" y="457202"/>
            <a:ext cx="943791" cy="94059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89" r:id="rId9"/>
    <p:sldLayoutId id="2147483790" r:id="rId10"/>
    <p:sldLayoutId id="2147483791" r:id="rId11"/>
    <p:sldLayoutId id="2147483763" r:id="rId12"/>
    <p:sldLayoutId id="2147483764" r:id="rId13"/>
    <p:sldLayoutId id="2147483765" r:id="rId14"/>
    <p:sldLayoutId id="2147483766" r:id="rId15"/>
    <p:sldLayoutId id="2147483767" r:id="rId16"/>
    <p:sldLayoutId id="2147483768" r:id="rId17"/>
    <p:sldLayoutId id="2147483769" r:id="rId18"/>
    <p:sldLayoutId id="2147483770" r:id="rId19"/>
    <p:sldLayoutId id="2147483771" r:id="rId20"/>
    <p:sldLayoutId id="2147483772" r:id="rId21"/>
    <p:sldLayoutId id="2147483773" r:id="rId22"/>
    <p:sldLayoutId id="2147483774" r:id="rId23"/>
    <p:sldLayoutId id="2147483775" r:id="rId24"/>
    <p:sldLayoutId id="2147483776" r:id="rId25"/>
    <p:sldLayoutId id="2147483777" r:id="rId26"/>
    <p:sldLayoutId id="2147483778" r:id="rId27"/>
    <p:sldLayoutId id="2147483779" r:id="rId28"/>
    <p:sldLayoutId id="2147483780" r:id="rId29"/>
    <p:sldLayoutId id="2147483781" r:id="rId30"/>
    <p:sldLayoutId id="2147483782" r:id="rId31"/>
    <p:sldLayoutId id="2147483783" r:id="rId32"/>
    <p:sldLayoutId id="2147483784" r:id="rId33"/>
  </p:sldLayoutIdLst>
  <p:txStyles>
    <p:titleStyle>
      <a:lvl1pPr algn="l" defTabSz="1043056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1043056" rtl="0" eaLnBrk="1" latinLnBrk="0" hangingPunct="1">
        <a:spcBef>
          <a:spcPts val="12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9400" algn="l" defTabSz="1043056" rtl="0" eaLnBrk="1" latinLnBrk="0" hangingPunct="1">
        <a:spcBef>
          <a:spcPct val="20000"/>
        </a:spcBef>
        <a:buClr>
          <a:srgbClr val="A1A7C0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49238" algn="l" defTabSz="1043056" rtl="0" eaLnBrk="1" latinLnBrk="0" hangingPunct="1">
        <a:spcBef>
          <a:spcPct val="20000"/>
        </a:spcBef>
        <a:buClr>
          <a:srgbClr val="606B8D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84263" indent="-277813" algn="l" defTabSz="1043056" rtl="0" eaLnBrk="1" latinLnBrk="0" hangingPunct="1">
        <a:spcBef>
          <a:spcPct val="20000"/>
        </a:spcBef>
        <a:buClr>
          <a:srgbClr val="2B3E65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788" indent="-247650" algn="l" defTabSz="1043056" rtl="0" eaLnBrk="1" latinLnBrk="0" hangingPunct="1">
        <a:spcBef>
          <a:spcPct val="20000"/>
        </a:spcBef>
        <a:buClr>
          <a:srgbClr val="2B3E65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www.powerretail.com.au/operations/effectively-managing-risk/&amp;ei=UyONVd-mC8-V7AahiYKYDQ&amp;bvm=bv.96782255,d.ZGU&amp;psig=AFQjCNFZA9wJMCYydl0RQo0xHEkrTzEDOw&amp;ust=1435399311397613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savills.co.uk/promotions/cil-map.aspx" TargetMode="Externa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itle 1"/>
          <p:cNvSpPr>
            <a:spLocks noGrp="1"/>
          </p:cNvSpPr>
          <p:nvPr>
            <p:ph type="ctrTitle"/>
          </p:nvPr>
        </p:nvSpPr>
        <p:spPr>
          <a:xfrm>
            <a:off x="522288" y="2349500"/>
            <a:ext cx="9380537" cy="1620838"/>
          </a:xfrm>
        </p:spPr>
        <p:txBody>
          <a:bodyPr/>
          <a:lstStyle/>
          <a:p>
            <a:pPr eaLnBrk="1" hangingPunct="1"/>
            <a:r>
              <a:rPr lang="en-GB" b="1" smtClean="0"/>
              <a:t>CIL Latest Research &amp; Findings</a:t>
            </a:r>
            <a:endParaRPr lang="en-GB" smtClean="0"/>
          </a:p>
        </p:txBody>
      </p:sp>
      <p:sp>
        <p:nvSpPr>
          <p:cNvPr id="164867" name="Subtitle 2"/>
          <p:cNvSpPr>
            <a:spLocks noGrp="1"/>
          </p:cNvSpPr>
          <p:nvPr>
            <p:ph type="subTitle" idx="1"/>
          </p:nvPr>
        </p:nvSpPr>
        <p:spPr>
          <a:xfrm>
            <a:off x="522288" y="4005263"/>
            <a:ext cx="9380537" cy="1933575"/>
          </a:xfrm>
        </p:spPr>
        <p:txBody>
          <a:bodyPr/>
          <a:lstStyle/>
          <a:p>
            <a:pPr eaLnBrk="1" hangingPunct="1"/>
            <a:r>
              <a:rPr lang="en-GB" b="1" dirty="0" smtClean="0"/>
              <a:t>Rebecca Housam, Planner</a:t>
            </a:r>
            <a:endParaRPr lang="en-GB" dirty="0" smtClean="0"/>
          </a:p>
        </p:txBody>
      </p:sp>
      <p:pic>
        <p:nvPicPr>
          <p:cNvPr id="164868" name="Picture 2" descr="PAS logo 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6813" y="363538"/>
            <a:ext cx="1538287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Latest Research </a:t>
            </a:r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201" y="1339702"/>
            <a:ext cx="9089390" cy="647508"/>
          </a:xfrm>
        </p:spPr>
        <p:txBody>
          <a:bodyPr/>
          <a:lstStyle/>
          <a:p>
            <a:r>
              <a:rPr lang="en-GB" dirty="0" smtClean="0">
                <a:solidFill>
                  <a:srgbClr val="002244"/>
                </a:solidFill>
              </a:rPr>
              <a:t>Research</a:t>
            </a:r>
            <a:r>
              <a:rPr lang="en-GB" dirty="0" smtClean="0"/>
              <a:t> –Countdown to 2015 (July 2014)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3526" y="2025624"/>
            <a:ext cx="5010585" cy="3811649"/>
          </a:xfrm>
        </p:spPr>
        <p:txBody>
          <a:bodyPr/>
          <a:lstStyle/>
          <a:p>
            <a:endParaRPr lang="en-GB" dirty="0" smtClean="0"/>
          </a:p>
          <a:p>
            <a:pPr>
              <a:buFont typeface="Wingdings" pitchFamily="2" charset="2"/>
              <a:buChar char="§"/>
            </a:pPr>
            <a:r>
              <a:rPr lang="en-GB" sz="2000" dirty="0" smtClean="0">
                <a:solidFill>
                  <a:srgbClr val="2B3E65"/>
                </a:solidFill>
              </a:rPr>
              <a:t> Predicted that 68% of LPAs would not have CIL by April (actual 76%) </a:t>
            </a:r>
          </a:p>
          <a:p>
            <a:pPr>
              <a:buFont typeface="Wingdings" pitchFamily="2" charset="2"/>
              <a:buChar char="§"/>
            </a:pPr>
            <a:r>
              <a:rPr lang="en-GB" sz="2000" dirty="0" smtClean="0">
                <a:solidFill>
                  <a:srgbClr val="2B3E65"/>
                </a:solidFill>
              </a:rPr>
              <a:t> CIL production time average 24 months (note 8 months between PDCS and DCS) </a:t>
            </a:r>
          </a:p>
          <a:p>
            <a:pPr>
              <a:buFont typeface="Wingdings" pitchFamily="2" charset="2"/>
              <a:buChar char="§"/>
            </a:pPr>
            <a:r>
              <a:rPr lang="en-GB" sz="2000" dirty="0" smtClean="0">
                <a:solidFill>
                  <a:srgbClr val="2B3E65"/>
                </a:solidFill>
              </a:rPr>
              <a:t> Rates fall between PDCS and DCS 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5739" y="2074861"/>
            <a:ext cx="3671310" cy="521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936" y="1477926"/>
            <a:ext cx="9089390" cy="62732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Research – CIL is it delivering? (November 2014)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6570" y="2190307"/>
            <a:ext cx="4766036" cy="491224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2B3E65"/>
                </a:solidFill>
              </a:rPr>
              <a:t> Too early to draw conclusions (16 LPAs) 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2B3E65"/>
                </a:solidFill>
              </a:rPr>
              <a:t> 94% of CIL receipts towards </a:t>
            </a:r>
            <a:r>
              <a:rPr lang="en-GB" sz="2000" dirty="0" err="1" smtClean="0">
                <a:solidFill>
                  <a:srgbClr val="2B3E65"/>
                </a:solidFill>
              </a:rPr>
              <a:t>Crossrail</a:t>
            </a:r>
            <a:r>
              <a:rPr lang="en-GB" sz="2000" dirty="0" smtClean="0">
                <a:solidFill>
                  <a:srgbClr val="2B3E65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2B3E65"/>
                </a:solidFill>
              </a:rPr>
              <a:t> 100% of CILs charge Residential and Retail 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2B3E65"/>
                </a:solidFill>
              </a:rPr>
              <a:t> Residential planning permissions drop post implementation of CIL 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2B3E65"/>
                </a:solidFill>
              </a:rPr>
              <a:t> Over 30 LPAs have chosen to £zero rate one or more strategic sites or areas 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2B3E65"/>
                </a:solidFill>
              </a:rPr>
              <a:t> LPAs as bankers. To operate effectively, forward funding is required </a:t>
            </a:r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990" y="2147777"/>
            <a:ext cx="3680596" cy="51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550" y="1326893"/>
            <a:ext cx="9089390" cy="65076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Research – CIL – Getting it right (January 2014)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815" y="2094614"/>
            <a:ext cx="5255134" cy="514615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2B3E65"/>
                </a:solidFill>
              </a:rPr>
              <a:t> Basics of viability for planners Trade off S.106 / Affordable Housing / CIL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2B3E65"/>
                </a:solidFill>
              </a:rPr>
              <a:t>CIL won’t work below £200 per sq ft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2B3E65"/>
                </a:solidFill>
              </a:rPr>
              <a:t>Gross site area/ value the best starting point Influences on Benchmark Land Value (BLV)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2B3E65"/>
                </a:solidFill>
              </a:rPr>
              <a:t>Updates on Savills assumptions on profit, build costs, </a:t>
            </a:r>
            <a:r>
              <a:rPr lang="en-GB" sz="2000" dirty="0" err="1" smtClean="0">
                <a:solidFill>
                  <a:srgbClr val="2B3E65"/>
                </a:solidFill>
              </a:rPr>
              <a:t>abnormals</a:t>
            </a:r>
            <a:r>
              <a:rPr lang="en-GB" sz="2000" dirty="0" smtClean="0">
                <a:solidFill>
                  <a:srgbClr val="2B3E65"/>
                </a:solidFill>
              </a:rPr>
              <a:t>, BLV etc.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2B3E65"/>
                </a:solidFill>
              </a:rPr>
              <a:t>Latest updates available in more recent</a:t>
            </a:r>
          </a:p>
          <a:p>
            <a:r>
              <a:rPr lang="en-GB" sz="2000" dirty="0" smtClean="0">
                <a:solidFill>
                  <a:srgbClr val="2B3E65"/>
                </a:solidFill>
              </a:rPr>
              <a:t>representations</a:t>
            </a:r>
            <a:endParaRPr lang="en-GB" sz="2000" dirty="0">
              <a:solidFill>
                <a:srgbClr val="2B3E65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4246" y="2020185"/>
            <a:ext cx="3691507" cy="5212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449" y="1071710"/>
            <a:ext cx="9089390" cy="735825"/>
          </a:xfrm>
        </p:spPr>
        <p:txBody>
          <a:bodyPr/>
          <a:lstStyle/>
          <a:p>
            <a:r>
              <a:rPr lang="en-GB" dirty="0" smtClean="0"/>
              <a:t>CIL Viability – An Overview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345" y="1828800"/>
            <a:ext cx="5042483" cy="4859079"/>
          </a:xfrm>
        </p:spPr>
        <p:txBody>
          <a:bodyPr/>
          <a:lstStyle/>
          <a:p>
            <a:r>
              <a:rPr lang="en-GB" sz="1800" dirty="0" smtClean="0">
                <a:solidFill>
                  <a:srgbClr val="2B3E65"/>
                </a:solidFill>
              </a:rPr>
              <a:t>Savills was commissioned by the Home Builders Federation (HBF) to prepare a Briefing Note entitled ‘CIL &amp; Viability – An Overview’ for PINS.</a:t>
            </a:r>
          </a:p>
          <a:p>
            <a:r>
              <a:rPr lang="en-GB" sz="1800" dirty="0" smtClean="0">
                <a:solidFill>
                  <a:srgbClr val="2B3E65"/>
                </a:solidFill>
              </a:rPr>
              <a:t>The purpose of the Briefing Note is to highlight</a:t>
            </a:r>
          </a:p>
          <a:p>
            <a:r>
              <a:rPr lang="en-GB" sz="1800" dirty="0" smtClean="0">
                <a:solidFill>
                  <a:srgbClr val="2B3E65"/>
                </a:solidFill>
              </a:rPr>
              <a:t>the important of understanding the key inputs</a:t>
            </a:r>
          </a:p>
          <a:p>
            <a:r>
              <a:rPr lang="en-GB" sz="1800" dirty="0" smtClean="0">
                <a:solidFill>
                  <a:srgbClr val="2B3E65"/>
                </a:solidFill>
              </a:rPr>
              <a:t>behind the viability evidence submitted to CIL</a:t>
            </a:r>
          </a:p>
          <a:p>
            <a:r>
              <a:rPr lang="en-GB" sz="1800" dirty="0" smtClean="0">
                <a:solidFill>
                  <a:srgbClr val="2B3E65"/>
                </a:solidFill>
              </a:rPr>
              <a:t>examinations and to emphasise those</a:t>
            </a:r>
          </a:p>
          <a:p>
            <a:r>
              <a:rPr lang="en-GB" sz="1800" dirty="0" smtClean="0">
                <a:solidFill>
                  <a:srgbClr val="2B3E65"/>
                </a:solidFill>
              </a:rPr>
              <a:t>components that have the greatest impact on</a:t>
            </a:r>
          </a:p>
          <a:p>
            <a:r>
              <a:rPr lang="en-GB" sz="1800" dirty="0" smtClean="0">
                <a:solidFill>
                  <a:srgbClr val="2B3E65"/>
                </a:solidFill>
              </a:rPr>
              <a:t>sites’ ability to support a CIL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0167" y="1818166"/>
            <a:ext cx="3693227" cy="5225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itle 4"/>
          <p:cNvSpPr>
            <a:spLocks noGrp="1"/>
          </p:cNvSpPr>
          <p:nvPr>
            <p:ph type="title"/>
          </p:nvPr>
        </p:nvSpPr>
        <p:spPr>
          <a:xfrm>
            <a:off x="550863" y="2635250"/>
            <a:ext cx="9088437" cy="1966913"/>
          </a:xfrm>
        </p:spPr>
        <p:txBody>
          <a:bodyPr/>
          <a:lstStyle/>
          <a:p>
            <a:r>
              <a:rPr lang="en-GB" smtClean="0"/>
              <a:t>The Role of Viability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At the heart of CIL</a:t>
            </a:r>
          </a:p>
        </p:txBody>
      </p:sp>
      <p:sp>
        <p:nvSpPr>
          <p:cNvPr id="169987" name="Content Placeholder 2"/>
          <p:cNvSpPr>
            <a:spLocks noGrp="1"/>
          </p:cNvSpPr>
          <p:nvPr>
            <p:ph idx="1"/>
          </p:nvPr>
        </p:nvSpPr>
        <p:spPr>
          <a:xfrm>
            <a:off x="534988" y="1763713"/>
            <a:ext cx="4727575" cy="49911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smtClean="0"/>
          </a:p>
          <a:p>
            <a:pPr>
              <a:buFont typeface="Wingdings" pitchFamily="2" charset="2"/>
              <a:buNone/>
            </a:pPr>
            <a:r>
              <a:rPr lang="en-GB" b="1" smtClean="0"/>
              <a:t>	</a:t>
            </a:r>
            <a:r>
              <a:rPr lang="en-GB" sz="2400" b="1" smtClean="0">
                <a:solidFill>
                  <a:schemeClr val="bg2"/>
                </a:solidFill>
              </a:rPr>
              <a:t>Regulation 14 </a:t>
            </a:r>
            <a:endParaRPr lang="en-GB" sz="2000" b="1" smtClean="0">
              <a:solidFill>
                <a:schemeClr val="bg2"/>
              </a:solidFill>
            </a:endParaRPr>
          </a:p>
          <a:p>
            <a:pPr>
              <a:buFont typeface="Wingdings" pitchFamily="2" charset="2"/>
              <a:buNone/>
            </a:pPr>
            <a:endParaRPr lang="en-GB" sz="2000" smtClean="0"/>
          </a:p>
          <a:p>
            <a:pPr>
              <a:buFont typeface="Wingdings" pitchFamily="2" charset="2"/>
              <a:buNone/>
            </a:pPr>
            <a:r>
              <a:rPr lang="en-GB" sz="2000" b="1" smtClean="0"/>
              <a:t>	</a:t>
            </a:r>
            <a:r>
              <a:rPr lang="en-GB" sz="2000" smtClean="0"/>
              <a:t>LPAs must strike an </a:t>
            </a:r>
            <a:r>
              <a:rPr lang="en-GB" sz="2000" b="1" smtClean="0"/>
              <a:t>‘</a:t>
            </a:r>
            <a:r>
              <a:rPr lang="en-GB" sz="2000" b="1" smtClean="0">
                <a:solidFill>
                  <a:schemeClr val="bg2"/>
                </a:solidFill>
              </a:rPr>
              <a:t>appropriate balance</a:t>
            </a:r>
            <a:r>
              <a:rPr lang="en-GB" sz="2000" b="1" smtClean="0"/>
              <a:t>’ </a:t>
            </a:r>
            <a:r>
              <a:rPr lang="en-GB" sz="2000" smtClean="0"/>
              <a:t>between the desirability of funding infrastructure and the potential impact that CIL may have on the viability and delivery of development in the area</a:t>
            </a:r>
          </a:p>
          <a:p>
            <a:pPr>
              <a:buFont typeface="Wingdings" pitchFamily="2" charset="2"/>
              <a:buNone/>
            </a:pPr>
            <a:endParaRPr lang="en-GB" sz="2000" b="1" smtClean="0"/>
          </a:p>
          <a:p>
            <a:pPr>
              <a:buFont typeface="Wingdings" pitchFamily="2" charset="2"/>
              <a:buNone/>
            </a:pPr>
            <a:r>
              <a:rPr lang="en-GB" sz="2000" smtClean="0"/>
              <a:t>	</a:t>
            </a:r>
            <a:r>
              <a:rPr lang="en-GB" sz="2000" b="1" smtClean="0"/>
              <a:t>Tested at examination...</a:t>
            </a:r>
          </a:p>
          <a:p>
            <a:pPr>
              <a:buFont typeface="Wingdings" pitchFamily="2" charset="2"/>
              <a:buNone/>
            </a:pPr>
            <a:endParaRPr lang="en-GB" b="1" smtClean="0"/>
          </a:p>
          <a:p>
            <a:pPr>
              <a:buFont typeface="Wingdings" pitchFamily="2" charset="2"/>
              <a:buNone/>
            </a:pPr>
            <a:r>
              <a:rPr lang="en-GB" smtClean="0"/>
              <a:t>	</a:t>
            </a:r>
          </a:p>
        </p:txBody>
      </p:sp>
      <p:pic>
        <p:nvPicPr>
          <p:cNvPr id="169988" name="Picture 2" descr="http://www.provelio.com/content/img/blogs/Hou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2913" y="2327275"/>
            <a:ext cx="4506912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Why is this important?</a:t>
            </a:r>
          </a:p>
        </p:txBody>
      </p:sp>
      <p:pic>
        <p:nvPicPr>
          <p:cNvPr id="171011" name="Content Placeholder 4" descr="Cumulative Impact of Polic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7525"/>
          <a:stretch>
            <a:fillRect/>
          </a:stretch>
        </p:blipFill>
        <p:spPr>
          <a:xfrm>
            <a:off x="536575" y="2025650"/>
            <a:ext cx="9121775" cy="4225925"/>
          </a:xfrm>
        </p:spPr>
      </p:pic>
      <p:sp>
        <p:nvSpPr>
          <p:cNvPr id="17101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7050" y="6757988"/>
            <a:ext cx="4432300" cy="587375"/>
          </a:xfrm>
        </p:spPr>
        <p:txBody>
          <a:bodyPr/>
          <a:lstStyle/>
          <a:p>
            <a:r>
              <a:rPr lang="en-GB" smtClean="0"/>
              <a:t>Source: Savills</a:t>
            </a:r>
          </a:p>
        </p:txBody>
      </p:sp>
      <p:sp>
        <p:nvSpPr>
          <p:cNvPr id="171013" name="Rectangle 6"/>
          <p:cNvSpPr>
            <a:spLocks noChangeArrowheads="1"/>
          </p:cNvSpPr>
          <p:nvPr/>
        </p:nvSpPr>
        <p:spPr bwMode="auto">
          <a:xfrm>
            <a:off x="4683125" y="2124075"/>
            <a:ext cx="4375150" cy="1062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/>
              <a:t>Policy choices have a cumulative impact on viability resulting in a </a:t>
            </a:r>
            <a:r>
              <a:rPr lang="en-GB" b="1">
                <a:solidFill>
                  <a:schemeClr val="bg2"/>
                </a:solidFill>
              </a:rPr>
              <a:t>three-way trade off</a:t>
            </a:r>
            <a:endParaRPr lang="en-GB" b="1"/>
          </a:p>
        </p:txBody>
      </p:sp>
      <p:sp>
        <p:nvSpPr>
          <p:cNvPr id="171014" name="Rectangle 7"/>
          <p:cNvSpPr>
            <a:spLocks noChangeArrowheads="1"/>
          </p:cNvSpPr>
          <p:nvPr/>
        </p:nvSpPr>
        <p:spPr bwMode="auto">
          <a:xfrm>
            <a:off x="2049463" y="6604000"/>
            <a:ext cx="6042025" cy="415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b="1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itle 1"/>
          <p:cNvSpPr>
            <a:spLocks noGrp="1"/>
          </p:cNvSpPr>
          <p:nvPr>
            <p:ph type="title"/>
          </p:nvPr>
        </p:nvSpPr>
        <p:spPr>
          <a:xfrm>
            <a:off x="131763" y="133350"/>
            <a:ext cx="3324225" cy="1587500"/>
          </a:xfrm>
        </p:spPr>
        <p:txBody>
          <a:bodyPr/>
          <a:lstStyle/>
          <a:p>
            <a:r>
              <a:rPr lang="en-GB" smtClean="0"/>
              <a:t>CIL 5 Key Challenges</a:t>
            </a:r>
          </a:p>
        </p:txBody>
      </p:sp>
      <p:sp>
        <p:nvSpPr>
          <p:cNvPr id="172035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666750" y="1828800"/>
            <a:ext cx="360363" cy="898525"/>
          </a:xfrm>
        </p:spPr>
        <p:txBody>
          <a:bodyPr/>
          <a:lstStyle/>
          <a:p>
            <a:r>
              <a:rPr lang="en-GB" smtClean="0"/>
              <a:t>1</a:t>
            </a:r>
          </a:p>
        </p:txBody>
      </p:sp>
      <p:sp>
        <p:nvSpPr>
          <p:cNvPr id="172036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666750" y="2878138"/>
            <a:ext cx="360363" cy="900112"/>
          </a:xfrm>
        </p:spPr>
        <p:txBody>
          <a:bodyPr/>
          <a:lstStyle/>
          <a:p>
            <a:r>
              <a:rPr lang="en-GB" smtClean="0"/>
              <a:t>2</a:t>
            </a:r>
          </a:p>
        </p:txBody>
      </p:sp>
      <p:sp>
        <p:nvSpPr>
          <p:cNvPr id="172037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666750" y="3927475"/>
            <a:ext cx="360363" cy="900113"/>
          </a:xfrm>
        </p:spPr>
        <p:txBody>
          <a:bodyPr/>
          <a:lstStyle/>
          <a:p>
            <a:r>
              <a:rPr lang="en-GB" smtClean="0"/>
              <a:t>3</a:t>
            </a:r>
          </a:p>
        </p:txBody>
      </p:sp>
      <p:sp>
        <p:nvSpPr>
          <p:cNvPr id="172038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666750" y="4978400"/>
            <a:ext cx="360363" cy="900113"/>
          </a:xfrm>
        </p:spPr>
        <p:txBody>
          <a:bodyPr/>
          <a:lstStyle/>
          <a:p>
            <a:r>
              <a:rPr lang="en-GB" smtClean="0"/>
              <a:t>4</a:t>
            </a:r>
          </a:p>
        </p:txBody>
      </p:sp>
      <p:sp>
        <p:nvSpPr>
          <p:cNvPr id="172039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666750" y="6027738"/>
            <a:ext cx="360363" cy="900112"/>
          </a:xfrm>
        </p:spPr>
        <p:txBody>
          <a:bodyPr/>
          <a:lstStyle/>
          <a:p>
            <a:r>
              <a:rPr lang="en-GB" smtClean="0"/>
              <a:t>5</a:t>
            </a:r>
          </a:p>
        </p:txBody>
      </p:sp>
      <p:sp>
        <p:nvSpPr>
          <p:cNvPr id="172040" name="Text Placeholder 7"/>
          <p:cNvSpPr>
            <a:spLocks noGrp="1"/>
          </p:cNvSpPr>
          <p:nvPr>
            <p:ph type="body" sz="quarter" idx="30"/>
          </p:nvPr>
        </p:nvSpPr>
        <p:spPr>
          <a:xfrm>
            <a:off x="1116013" y="1828800"/>
            <a:ext cx="2184400" cy="898525"/>
          </a:xfrm>
        </p:spPr>
        <p:txBody>
          <a:bodyPr/>
          <a:lstStyle/>
          <a:p>
            <a:r>
              <a:rPr lang="en-GB" smtClean="0"/>
              <a:t>Benchmark Land Value &amp; Net: to Gross</a:t>
            </a:r>
          </a:p>
        </p:txBody>
      </p:sp>
      <p:sp>
        <p:nvSpPr>
          <p:cNvPr id="172041" name="Text Placeholder 8"/>
          <p:cNvSpPr>
            <a:spLocks noGrp="1"/>
          </p:cNvSpPr>
          <p:nvPr>
            <p:ph type="body" sz="quarter" idx="31"/>
          </p:nvPr>
        </p:nvSpPr>
        <p:spPr>
          <a:xfrm>
            <a:off x="1116013" y="2878138"/>
            <a:ext cx="2184400" cy="900112"/>
          </a:xfrm>
        </p:spPr>
        <p:txBody>
          <a:bodyPr/>
          <a:lstStyle/>
          <a:p>
            <a:r>
              <a:rPr lang="en-GB" smtClean="0"/>
              <a:t>Affordable Housing</a:t>
            </a:r>
          </a:p>
        </p:txBody>
      </p:sp>
      <p:sp>
        <p:nvSpPr>
          <p:cNvPr id="172042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1116013" y="3927475"/>
            <a:ext cx="2184400" cy="900113"/>
          </a:xfrm>
        </p:spPr>
        <p:txBody>
          <a:bodyPr/>
          <a:lstStyle/>
          <a:p>
            <a:r>
              <a:rPr lang="en-GB" smtClean="0"/>
              <a:t>Residual Section 106</a:t>
            </a:r>
          </a:p>
        </p:txBody>
      </p:sp>
      <p:sp>
        <p:nvSpPr>
          <p:cNvPr id="172043" name="Text Placeholder 10"/>
          <p:cNvSpPr>
            <a:spLocks noGrp="1"/>
          </p:cNvSpPr>
          <p:nvPr>
            <p:ph type="body" sz="quarter" idx="33"/>
          </p:nvPr>
        </p:nvSpPr>
        <p:spPr>
          <a:xfrm>
            <a:off x="1116013" y="4978400"/>
            <a:ext cx="2184400" cy="900113"/>
          </a:xfrm>
        </p:spPr>
        <p:txBody>
          <a:bodyPr/>
          <a:lstStyle/>
          <a:p>
            <a:r>
              <a:rPr lang="en-GB" smtClean="0"/>
              <a:t>“Unviable” Sites &amp; Nominal Rates</a:t>
            </a:r>
          </a:p>
        </p:txBody>
      </p:sp>
      <p:sp>
        <p:nvSpPr>
          <p:cNvPr id="172044" name="Text Placeholder 11"/>
          <p:cNvSpPr>
            <a:spLocks noGrp="1"/>
          </p:cNvSpPr>
          <p:nvPr>
            <p:ph type="body" sz="quarter" idx="34"/>
          </p:nvPr>
        </p:nvSpPr>
        <p:spPr>
          <a:xfrm>
            <a:off x="1116013" y="6027738"/>
            <a:ext cx="2184400" cy="900112"/>
          </a:xfrm>
        </p:spPr>
        <p:txBody>
          <a:bodyPr/>
          <a:lstStyle/>
          <a:p>
            <a:r>
              <a:rPr lang="en-GB" smtClean="0"/>
              <a:t>Viability Buffer</a:t>
            </a:r>
          </a:p>
        </p:txBody>
      </p:sp>
      <p:pic>
        <p:nvPicPr>
          <p:cNvPr id="1720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8475" y="1649413"/>
            <a:ext cx="5426075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046" name="TextBox 13"/>
          <p:cNvSpPr txBox="1">
            <a:spLocks noChangeArrowheads="1"/>
          </p:cNvSpPr>
          <p:nvPr/>
        </p:nvSpPr>
        <p:spPr bwMode="auto">
          <a:xfrm>
            <a:off x="3594100" y="425450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/>
              <a:t>General move towards consensus on standard inputs BUT key areas of disagreement remain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89350" y="6708775"/>
            <a:ext cx="53689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800" dirty="0">
                <a:solidFill>
                  <a:schemeClr val="accent6"/>
                </a:solidFill>
              </a:rPr>
              <a:t>Difference between theory and reality!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Complicated by changing policies!</a:t>
            </a:r>
          </a:p>
        </p:txBody>
      </p:sp>
      <p:sp>
        <p:nvSpPr>
          <p:cNvPr id="173059" name="Content Placeholder 2"/>
          <p:cNvSpPr>
            <a:spLocks noGrp="1"/>
          </p:cNvSpPr>
          <p:nvPr>
            <p:ph idx="1"/>
          </p:nvPr>
        </p:nvSpPr>
        <p:spPr>
          <a:xfrm>
            <a:off x="534988" y="1763713"/>
            <a:ext cx="4387850" cy="49911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smtClean="0"/>
          </a:p>
          <a:p>
            <a:r>
              <a:rPr lang="en-GB" smtClean="0"/>
              <a:t>Affordable housing thresholds </a:t>
            </a:r>
          </a:p>
          <a:p>
            <a:r>
              <a:rPr lang="en-GB" smtClean="0"/>
              <a:t>Space standards</a:t>
            </a:r>
          </a:p>
          <a:p>
            <a:r>
              <a:rPr lang="en-GB" smtClean="0"/>
              <a:t>Sustainability requirements</a:t>
            </a:r>
          </a:p>
          <a:p>
            <a:r>
              <a:rPr lang="en-GB" smtClean="0"/>
              <a:t>Vacant building credit</a:t>
            </a:r>
          </a:p>
          <a:p>
            <a:pPr>
              <a:buFont typeface="Wingdings" pitchFamily="2" charset="2"/>
              <a:buNone/>
            </a:pPr>
            <a:endParaRPr lang="en-GB" sz="2000" smtClean="0"/>
          </a:p>
          <a:p>
            <a:pPr>
              <a:buFont typeface="Wingdings" pitchFamily="2" charset="2"/>
              <a:buNone/>
            </a:pPr>
            <a:r>
              <a:rPr lang="en-GB" smtClean="0"/>
              <a:t>	</a:t>
            </a:r>
            <a:r>
              <a:rPr lang="en-GB" i="1" smtClean="0"/>
              <a:t>NB: Need to consider how this will impact CIL viability testing</a:t>
            </a:r>
          </a:p>
          <a:p>
            <a:endParaRPr lang="en-GB" sz="2000" smtClean="0"/>
          </a:p>
          <a:p>
            <a:endParaRPr lang="en-GB" sz="2000" smtClean="0"/>
          </a:p>
          <a:p>
            <a:pPr>
              <a:buFont typeface="Wingdings" pitchFamily="2" charset="2"/>
              <a:buNone/>
            </a:pPr>
            <a:endParaRPr lang="en-GB" sz="2000" smtClean="0"/>
          </a:p>
          <a:p>
            <a:pPr>
              <a:buFont typeface="Wingdings" pitchFamily="2" charset="2"/>
              <a:buNone/>
            </a:pPr>
            <a:r>
              <a:rPr lang="en-GB" sz="2000" smtClean="0"/>
              <a:t>	</a:t>
            </a:r>
          </a:p>
          <a:p>
            <a:pPr>
              <a:buFont typeface="Wingdings" pitchFamily="2" charset="2"/>
              <a:buNone/>
            </a:pPr>
            <a:r>
              <a:rPr lang="en-GB" sz="2000" b="1" smtClean="0"/>
              <a:t>	</a:t>
            </a:r>
            <a:endParaRPr lang="en-GB" b="1" smtClean="0"/>
          </a:p>
          <a:p>
            <a:pPr>
              <a:buFont typeface="Wingdings" pitchFamily="2" charset="2"/>
              <a:buNone/>
            </a:pPr>
            <a:r>
              <a:rPr lang="en-GB" smtClean="0"/>
              <a:t>	</a:t>
            </a:r>
          </a:p>
        </p:txBody>
      </p:sp>
      <p:sp>
        <p:nvSpPr>
          <p:cNvPr id="173060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7050" y="6757988"/>
            <a:ext cx="4432300" cy="587375"/>
          </a:xfrm>
        </p:spPr>
        <p:txBody>
          <a:bodyPr/>
          <a:lstStyle/>
          <a:p>
            <a:endParaRPr lang="en-GB" smtClean="0"/>
          </a:p>
        </p:txBody>
      </p:sp>
      <p:pic>
        <p:nvPicPr>
          <p:cNvPr id="17306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4050" y="1957388"/>
            <a:ext cx="3536950" cy="491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Intro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effectLst>
            <a:softEdge rad="12700"/>
          </a:effectLst>
        </p:spPr>
        <p:txBody>
          <a:bodyPr/>
          <a:lstStyle/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Overview- CIL PAS Event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 smtClean="0"/>
              <a:t>National Overview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>
          <a:effectLst>
            <a:softEdge rad="12700"/>
          </a:effectLst>
        </p:spPr>
        <p:txBody>
          <a:bodyPr/>
          <a:lstStyle/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GB" dirty="0" smtClean="0"/>
              <a:t>North Focus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7"/>
          </p:nvPr>
        </p:nvSpPr>
        <p:spPr>
          <a:effectLst>
            <a:softEdge rad="12700"/>
          </a:effectLst>
        </p:spPr>
        <p:txBody>
          <a:bodyPr/>
          <a:lstStyle/>
          <a:p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GB" dirty="0" smtClean="0"/>
              <a:t>Latest Research/Role of Viability 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9"/>
          </p:nvPr>
        </p:nvSpPr>
        <p:spPr>
          <a:effectLst>
            <a:softEdge rad="12700"/>
          </a:effectLst>
        </p:spPr>
        <p:txBody>
          <a:bodyPr/>
          <a:lstStyle/>
          <a:p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April 2015 &amp; S. 106 Pooling Restriction</a:t>
            </a:r>
          </a:p>
          <a:p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1"/>
          </p:nvPr>
        </p:nvSpPr>
        <p:spPr>
          <a:effectLst>
            <a:softEdge rad="12700"/>
          </a:effectLst>
        </p:spPr>
        <p:txBody>
          <a:bodyPr/>
          <a:lstStyle/>
          <a:p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CIL – Lessons Learnt</a:t>
            </a:r>
          </a:p>
          <a:p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3"/>
          </p:nvPr>
        </p:nvSpPr>
        <p:spPr>
          <a:effectLst>
            <a:softEdge rad="12700"/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April 2015 – Pooling Restriction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From 6</a:t>
            </a:r>
            <a:r>
              <a:rPr lang="en-GB" baseline="30000" dirty="0" smtClean="0"/>
              <a:t>th</a:t>
            </a:r>
            <a:r>
              <a:rPr lang="en-GB" dirty="0" smtClean="0"/>
              <a:t> April – Section 106 lives on, but is restricted</a:t>
            </a:r>
            <a:endParaRPr lang="en-GB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Is a planning obligation related to </a:t>
            </a:r>
            <a:r>
              <a:rPr lang="en-GB" u="sng" dirty="0" smtClean="0"/>
              <a:t>‘infrastructure</a:t>
            </a:r>
            <a:r>
              <a:rPr lang="en-GB" dirty="0" smtClean="0"/>
              <a:t>’ </a:t>
            </a:r>
            <a:r>
              <a:rPr lang="en-GB" dirty="0" smtClean="0">
                <a:solidFill>
                  <a:srgbClr val="FF0000"/>
                </a:solidFill>
              </a:rPr>
              <a:t>a reason to grant planning permission ?</a:t>
            </a:r>
          </a:p>
          <a:p>
            <a:pPr lvl="0"/>
            <a:r>
              <a:rPr lang="en-GB" dirty="0" smtClean="0"/>
              <a:t>Infrastructure</a:t>
            </a:r>
            <a:r>
              <a:rPr lang="en-GB" b="1" dirty="0" smtClean="0"/>
              <a:t> ‘type’ </a:t>
            </a:r>
            <a:r>
              <a:rPr lang="en-GB" dirty="0" smtClean="0"/>
              <a:t>‘i.e. transport, open spaces or education</a:t>
            </a:r>
          </a:p>
          <a:p>
            <a:pPr lvl="0"/>
            <a:r>
              <a:rPr lang="en-GB" dirty="0" smtClean="0"/>
              <a:t>Infrastructure </a:t>
            </a:r>
            <a:r>
              <a:rPr lang="en-GB" b="1" dirty="0" smtClean="0"/>
              <a:t>‘project’ </a:t>
            </a:r>
            <a:r>
              <a:rPr lang="en-GB" dirty="0" smtClean="0"/>
              <a:t>i.e. Junction 1, the Pocket Park, Joe’s School</a:t>
            </a:r>
          </a:p>
          <a:p>
            <a:pPr lvl="0"/>
            <a:r>
              <a:rPr lang="en-GB" dirty="0" smtClean="0"/>
              <a:t>Restriction on number of obligations applies in areas with CIL already, and nationwide everywhere else from 6</a:t>
            </a:r>
            <a:r>
              <a:rPr lang="en-GB" baseline="30000" dirty="0" smtClean="0"/>
              <a:t>th</a:t>
            </a:r>
            <a:r>
              <a:rPr lang="en-GB" dirty="0" smtClean="0"/>
              <a:t> April – </a:t>
            </a:r>
            <a:r>
              <a:rPr lang="en-GB" u="sng" dirty="0" smtClean="0"/>
              <a:t>regardless of whether a CIL is implemented</a:t>
            </a:r>
          </a:p>
          <a:p>
            <a:pPr lvl="0">
              <a:buNone/>
            </a:pPr>
            <a:r>
              <a:rPr lang="en-GB" i="1" dirty="0" smtClean="0"/>
              <a:t>	Otherwise known as the ‘pooling restriction’ </a:t>
            </a:r>
          </a:p>
          <a:p>
            <a:pPr lvl="0"/>
            <a:r>
              <a:rPr lang="en-GB" dirty="0" smtClean="0"/>
              <a:t>Number of obligations entered into since April 2010, by type or project. Limit hit already ?</a:t>
            </a:r>
          </a:p>
          <a:p>
            <a:pPr lvl="0"/>
            <a:r>
              <a:rPr lang="en-GB" dirty="0" smtClean="0"/>
              <a:t>Has the Local Authority produced a Disclosure ? (i.e. outlining which infrastructure types and projects have hit the limit)  - probably not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Infrastructure is defined by the 2008 Planning Act: As including:</a:t>
            </a:r>
            <a:r>
              <a:rPr lang="en-GB" i="1" dirty="0" smtClean="0"/>
              <a:t> “Roads &amp; Other Transport Facilities, Flood Defences, Schools &amp; Other Educational Facilities, Medical Facilities, Sporting and Recreational Facilities and Open Spaces</a:t>
            </a:r>
            <a:r>
              <a:rPr lang="en-GB" dirty="0" smtClean="0"/>
              <a:t>”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 noGrp="1"/>
          </p:cNvGraphicFramePr>
          <p:nvPr/>
        </p:nvGraphicFramePr>
        <p:xfrm>
          <a:off x="361508" y="903767"/>
          <a:ext cx="9655396" cy="6134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483" y="467833"/>
            <a:ext cx="5816009" cy="494668"/>
          </a:xfrm>
        </p:spPr>
        <p:txBody>
          <a:bodyPr>
            <a:normAutofit/>
          </a:bodyPr>
          <a:lstStyle/>
          <a:p>
            <a:r>
              <a:rPr lang="en-GB" sz="1800" b="1" dirty="0" smtClean="0"/>
              <a:t>Projections on number of implemented CILs</a:t>
            </a:r>
            <a:endParaRPr lang="en-GB" sz="1800" b="1" dirty="0"/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486324" y="7165076"/>
            <a:ext cx="4432190" cy="276006"/>
          </a:xfrm>
          <a:prstGeom prst="rect">
            <a:avLst/>
          </a:prstGeom>
        </p:spPr>
        <p:txBody>
          <a:bodyPr/>
          <a:lstStyle/>
          <a:p>
            <a:pPr marL="263525" marR="0" lvl="0" indent="-263525" algn="l" defTabSz="104305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Source: Savills (</a:t>
            </a:r>
            <a:r>
              <a:rPr lang="en-GB" sz="1200" i="1" dirty="0" smtClean="0"/>
              <a:t>February </a:t>
            </a:r>
            <a:r>
              <a:rPr kumimoji="0" lang="en-GB" sz="1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2015)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81365" y="1514940"/>
            <a:ext cx="305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Only 24% </a:t>
            </a:r>
            <a:r>
              <a:rPr lang="en-GB" sz="1800" dirty="0" smtClean="0"/>
              <a:t>of LPAs anticipated to have a CIL in place by the end of April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541181" y="2700670"/>
            <a:ext cx="0" cy="2307265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542567" y="3554819"/>
            <a:ext cx="0" cy="2307265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828261" y="5380074"/>
            <a:ext cx="3540642" cy="0"/>
          </a:xfrm>
          <a:prstGeom prst="straightConnector1">
            <a:avLst/>
          </a:prstGeom>
          <a:ln w="38100">
            <a:solidFill>
              <a:srgbClr val="FFC00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advise on this ?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074" name="AutoShape 2"/>
          <p:cNvSpPr>
            <a:spLocks noChangeShapeType="1"/>
          </p:cNvSpPr>
          <p:nvPr/>
        </p:nvSpPr>
        <p:spPr bwMode="auto">
          <a:xfrm>
            <a:off x="2962275" y="2481580"/>
            <a:ext cx="1057275" cy="0"/>
          </a:xfrm>
          <a:prstGeom prst="straightConnector1">
            <a:avLst/>
          </a:prstGeom>
          <a:noFill/>
          <a:ln w="19050">
            <a:solidFill>
              <a:srgbClr val="4F81BD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3075" name="AutoShape 3"/>
          <p:cNvSpPr>
            <a:spLocks noChangeShapeType="1"/>
          </p:cNvSpPr>
          <p:nvPr/>
        </p:nvSpPr>
        <p:spPr bwMode="auto">
          <a:xfrm>
            <a:off x="2322194" y="3023234"/>
            <a:ext cx="45719" cy="634366"/>
          </a:xfrm>
          <a:prstGeom prst="straightConnector1">
            <a:avLst/>
          </a:prstGeom>
          <a:noFill/>
          <a:ln w="57150">
            <a:solidFill>
              <a:srgbClr val="4F81BD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77" name="AutoShape 5"/>
          <p:cNvSpPr>
            <a:spLocks noChangeShapeType="1"/>
          </p:cNvSpPr>
          <p:nvPr/>
        </p:nvSpPr>
        <p:spPr bwMode="auto">
          <a:xfrm>
            <a:off x="7309485" y="2527300"/>
            <a:ext cx="1057275" cy="0"/>
          </a:xfrm>
          <a:prstGeom prst="straightConnector1">
            <a:avLst/>
          </a:prstGeom>
          <a:noFill/>
          <a:ln w="19050">
            <a:solidFill>
              <a:srgbClr val="4F81BD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3078" name="Oval 6"/>
          <p:cNvSpPr>
            <a:spLocks noChangeArrowheads="1"/>
          </p:cNvSpPr>
          <p:nvPr/>
        </p:nvSpPr>
        <p:spPr bwMode="auto">
          <a:xfrm>
            <a:off x="1649730" y="2127885"/>
            <a:ext cx="1291590" cy="813435"/>
          </a:xfrm>
          <a:prstGeom prst="ellipse">
            <a:avLst/>
          </a:prstGeom>
          <a:solidFill>
            <a:srgbClr val="9BBB5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90000" rIns="91440" bIns="90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9" name="Oval 7"/>
          <p:cNvSpPr>
            <a:spLocks noChangeArrowheads="1"/>
          </p:cNvSpPr>
          <p:nvPr/>
        </p:nvSpPr>
        <p:spPr bwMode="auto">
          <a:xfrm>
            <a:off x="8079105" y="2173605"/>
            <a:ext cx="1384936" cy="828675"/>
          </a:xfrm>
          <a:prstGeom prst="ellipse">
            <a:avLst/>
          </a:prstGeom>
          <a:solidFill>
            <a:srgbClr val="C0504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90000" rIns="91440" bIns="90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3989070" y="1722121"/>
            <a:ext cx="3295650" cy="1310640"/>
          </a:xfrm>
          <a:prstGeom prst="rect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CIL Charging Schedule in place </a:t>
            </a:r>
            <a:r>
              <a:rPr kumimoji="0" lang="en-GB" sz="1800" b="1" i="0" u="sng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BEFORE</a:t>
            </a:r>
            <a:r>
              <a:rPr kumimoji="0" lang="en-GB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 6 April 2015?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AutoShape 3"/>
          <p:cNvSpPr>
            <a:spLocks noChangeShapeType="1"/>
          </p:cNvSpPr>
          <p:nvPr/>
        </p:nvSpPr>
        <p:spPr bwMode="auto">
          <a:xfrm flipH="1">
            <a:off x="8625840" y="3068954"/>
            <a:ext cx="142874" cy="710566"/>
          </a:xfrm>
          <a:prstGeom prst="straightConnector1">
            <a:avLst/>
          </a:prstGeom>
          <a:noFill/>
          <a:ln w="57150">
            <a:solidFill>
              <a:srgbClr val="4F81BD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33400" y="3733800"/>
            <a:ext cx="3916680" cy="2862322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GB" sz="1800" dirty="0" smtClean="0"/>
              <a:t>‘Regulation 123 List’ outlines what types or projects Section 106 is restricted. This is not a commitment to spend CIL but will help to define types and projects.  (</a:t>
            </a:r>
            <a:r>
              <a:rPr lang="en-GB" sz="1800" dirty="0" err="1" smtClean="0"/>
              <a:t>Reg</a:t>
            </a:r>
            <a:r>
              <a:rPr lang="en-GB" sz="1800" dirty="0" smtClean="0"/>
              <a:t> 123 (2))</a:t>
            </a:r>
          </a:p>
          <a:p>
            <a:pPr algn="just"/>
            <a:endParaRPr lang="en-GB" sz="1800" dirty="0" smtClean="0"/>
          </a:p>
          <a:p>
            <a:pPr algn="just"/>
            <a:r>
              <a:rPr lang="en-GB" sz="1800" dirty="0" smtClean="0"/>
              <a:t>Plus – need to be confident that the limit on the number of planning obligations has not yet been reached. (</a:t>
            </a:r>
            <a:r>
              <a:rPr lang="en-GB" sz="1800" dirty="0" err="1" smtClean="0"/>
              <a:t>Reg</a:t>
            </a:r>
            <a:r>
              <a:rPr lang="en-GB" sz="1800" dirty="0" smtClean="0"/>
              <a:t> 123 (3))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09270" y="6632205"/>
            <a:ext cx="97320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/>
              <a:t>In both cases. Regulation 122(2) </a:t>
            </a:r>
            <a:r>
              <a:rPr lang="en-GB" dirty="0" smtClean="0"/>
              <a:t>tests will need to be satisfied for the planning obligation to be lawful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274320" y="2727960"/>
            <a:ext cx="1264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92D050"/>
                </a:solidFill>
              </a:rPr>
              <a:t>25% of LPAs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144000" y="2987040"/>
            <a:ext cx="1264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2">
                    <a:lumMod val="75000"/>
                  </a:schemeClr>
                </a:solidFill>
              </a:rPr>
              <a:t>75% of LPAs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19800" y="3870960"/>
            <a:ext cx="3916680" cy="2031325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GB" sz="1800" dirty="0" smtClean="0"/>
              <a:t>No List. Most if not all infrastructure obligations restricted ?</a:t>
            </a:r>
          </a:p>
          <a:p>
            <a:pPr algn="just"/>
            <a:endParaRPr lang="en-GB" sz="1800" dirty="0" smtClean="0"/>
          </a:p>
          <a:p>
            <a:pPr algn="just"/>
            <a:r>
              <a:rPr lang="en-GB" sz="1800" dirty="0" smtClean="0"/>
              <a:t>The test is the need to be confident that the limit on the number of planning obligations has not yet been reached. (</a:t>
            </a:r>
            <a:r>
              <a:rPr lang="en-GB" sz="1800" dirty="0" err="1" smtClean="0"/>
              <a:t>Reg</a:t>
            </a:r>
            <a:r>
              <a:rPr lang="en-GB" sz="1800" dirty="0" smtClean="0"/>
              <a:t> 123 (3))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6" name="Picture 1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" y="198120"/>
            <a:ext cx="10149840" cy="7147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savills-log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57360" y="284004"/>
            <a:ext cx="1025207" cy="99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687070" y="4552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b">
            <a:noAutofit/>
          </a:bodyPr>
          <a:lstStyle/>
          <a:p>
            <a:pPr marL="0" marR="0" lvl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Implications?</a:t>
            </a:r>
            <a:endParaRPr lang="en-GB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What are the implications?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1763713"/>
            <a:ext cx="5740400" cy="4991100"/>
          </a:xfrm>
        </p:spPr>
        <p:txBody>
          <a:bodyPr rtlCol="0">
            <a:noAutofit/>
          </a:bodyPr>
          <a:lstStyle/>
          <a:p>
            <a:pPr defTabSz="1043056" eaLnBrk="1" fontAlgn="auto" hangingPunct="1">
              <a:spcAft>
                <a:spcPts val="0"/>
              </a:spcAft>
              <a:defRPr/>
            </a:pPr>
            <a:r>
              <a:rPr lang="en-GB" sz="2000" dirty="0" smtClean="0"/>
              <a:t>LPAs need to consider the impact of the April 2015 restrictions on the delivery of infrastructure in their area</a:t>
            </a:r>
          </a:p>
          <a:p>
            <a:pPr defTabSz="1043056" eaLnBrk="1" fontAlgn="auto" hangingPunct="1">
              <a:spcAft>
                <a:spcPts val="0"/>
              </a:spcAft>
              <a:defRPr/>
            </a:pPr>
            <a:r>
              <a:rPr lang="en-GB" sz="2000" dirty="0" smtClean="0"/>
              <a:t>Developers and housebuilders should work with LPAs to identify key pieces of infrastructure that are needed for the delivery of housing sites</a:t>
            </a:r>
          </a:p>
          <a:p>
            <a:pPr defTabSz="1043056" eaLnBrk="1" fontAlgn="auto" hangingPunct="1">
              <a:spcAft>
                <a:spcPts val="0"/>
              </a:spcAft>
              <a:defRPr/>
            </a:pPr>
            <a:r>
              <a:rPr lang="en-GB" sz="2000" dirty="0" smtClean="0"/>
              <a:t>Section 106 agreements should refer to specific named projects</a:t>
            </a:r>
          </a:p>
          <a:p>
            <a:pPr defTabSz="1043056" eaLnBrk="1" fontAlgn="auto" hangingPunct="1">
              <a:spcAft>
                <a:spcPts val="0"/>
              </a:spcAft>
              <a:defRPr/>
            </a:pPr>
            <a:r>
              <a:rPr lang="en-GB" sz="2000" dirty="0" smtClean="0">
                <a:solidFill>
                  <a:schemeClr val="bg2">
                    <a:lumMod val="75000"/>
                  </a:schemeClr>
                </a:solidFill>
              </a:rPr>
              <a:t>Further guidance from Ministers is essential to ensure that LPAs have a sufficient Section 106 mechanism in place post-April 2015, as failure to do so will have a significant impact on the delivery of both infrastructure and housing. </a:t>
            </a:r>
            <a:endParaRPr lang="en-GB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73060" name="Picture 6" descr="http://pictures.savills.com/Images/95fc3ccb3954756c9e148cf761d09c64/0/0/Commercial/R_110720_N3325_jpg/R_110720_N3325_web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895475"/>
            <a:ext cx="356235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From 6</a:t>
            </a:r>
            <a:r>
              <a:rPr lang="en-GB" baseline="30000" dirty="0" smtClean="0"/>
              <a:t>th</a:t>
            </a:r>
            <a:r>
              <a:rPr lang="en-GB" dirty="0" smtClean="0"/>
              <a:t> April – Practical Implications</a:t>
            </a:r>
            <a:endParaRPr lang="en-GB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Some </a:t>
            </a:r>
            <a:r>
              <a:rPr lang="en-GB" dirty="0" smtClean="0">
                <a:solidFill>
                  <a:srgbClr val="002244"/>
                </a:solidFill>
              </a:rPr>
              <a:t>may argue that a </a:t>
            </a:r>
            <a:r>
              <a:rPr lang="en-GB" dirty="0" smtClean="0"/>
              <a:t>planning obligation related to ‘infrastructure’ </a:t>
            </a:r>
            <a:r>
              <a:rPr lang="en-GB" u="sng" dirty="0" smtClean="0"/>
              <a:t>is not </a:t>
            </a:r>
            <a:r>
              <a:rPr lang="en-GB" dirty="0" smtClean="0">
                <a:solidFill>
                  <a:srgbClr val="002244"/>
                </a:solidFill>
              </a:rPr>
              <a:t>a reason to grant planning permission, and hence the pooling limit does not apply (</a:t>
            </a:r>
            <a:r>
              <a:rPr lang="en-GB" dirty="0" err="1" smtClean="0">
                <a:solidFill>
                  <a:srgbClr val="002244"/>
                </a:solidFill>
              </a:rPr>
              <a:t>Reg</a:t>
            </a:r>
            <a:r>
              <a:rPr lang="en-GB" dirty="0" smtClean="0">
                <a:solidFill>
                  <a:srgbClr val="002244"/>
                </a:solidFill>
              </a:rPr>
              <a:t> 123 (3)). </a:t>
            </a:r>
          </a:p>
          <a:p>
            <a:pPr lvl="0"/>
            <a:r>
              <a:rPr lang="en-GB" dirty="0" smtClean="0"/>
              <a:t>Where </a:t>
            </a:r>
            <a:r>
              <a:rPr lang="en-GB" dirty="0" smtClean="0"/>
              <a:t>there is no CIL (i.e. 75% of LPAs) there is no legal mechanism to define infrastructure types or projects. </a:t>
            </a:r>
            <a:endParaRPr lang="en-GB" dirty="0" smtClean="0"/>
          </a:p>
          <a:p>
            <a:pPr lvl="0"/>
            <a:r>
              <a:rPr lang="en-GB" dirty="0" smtClean="0"/>
              <a:t>Savills </a:t>
            </a:r>
            <a:r>
              <a:rPr lang="en-GB" dirty="0" smtClean="0"/>
              <a:t>is not aware that </a:t>
            </a:r>
            <a:r>
              <a:rPr lang="en-GB" u="sng" dirty="0" smtClean="0"/>
              <a:t>any</a:t>
            </a:r>
            <a:r>
              <a:rPr lang="en-GB" dirty="0" smtClean="0"/>
              <a:t> Local Authority produced a form of Disclosure, and hence will not know if it has hit the pooling limit. Risk of delay. </a:t>
            </a:r>
          </a:p>
          <a:p>
            <a:pPr lvl="0"/>
            <a:r>
              <a:rPr lang="en-GB" dirty="0" smtClean="0"/>
              <a:t>Any planning obligation entered into as part of a planning permission counts (i.e. Including non implemented, part implemented and expired consents) – don’t forget County Council consents !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CIL Lessons Learnt</a:t>
            </a:r>
            <a:endParaRPr lang="en-GB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CIL Lessons Learnt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CIL operates most effectively when not set at the margins (i.e. </a:t>
            </a:r>
            <a:r>
              <a:rPr lang="en-GB" dirty="0" err="1" smtClean="0"/>
              <a:t>Crossrail</a:t>
            </a:r>
            <a:r>
              <a:rPr lang="en-GB" dirty="0" smtClean="0"/>
              <a:t>) </a:t>
            </a:r>
          </a:p>
          <a:p>
            <a:r>
              <a:rPr lang="en-GB" dirty="0" smtClean="0"/>
              <a:t>It will never replace Section 106 and hence... </a:t>
            </a:r>
          </a:p>
          <a:p>
            <a:r>
              <a:rPr lang="en-GB" dirty="0" smtClean="0"/>
              <a:t>real risk of ‘double dipping’ (Section 106 and CIL) </a:t>
            </a:r>
          </a:p>
          <a:p>
            <a:r>
              <a:rPr lang="en-GB" dirty="0" smtClean="0"/>
              <a:t>In practice the two mechanisms conflict </a:t>
            </a:r>
          </a:p>
          <a:p>
            <a:r>
              <a:rPr lang="en-GB" b="1" dirty="0" smtClean="0"/>
              <a:t>Thus, easier to address larger scale development or regeneration sites (say 150 units / 10,000 sq m plus) outside of CIL </a:t>
            </a:r>
          </a:p>
          <a:p>
            <a:r>
              <a:rPr lang="en-GB" b="1" dirty="0" smtClean="0"/>
              <a:t>The intention of CIL should be about identifying and delivering key strategic infrastructure not overtly capturing land value – otherwise growth will be stifled and development will not come forward </a:t>
            </a: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Savills Team</a:t>
            </a:r>
            <a:endParaRPr lang="en-GB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15435"/>
          <a:stretch>
            <a:fillRect/>
          </a:stretch>
        </p:blipFill>
        <p:spPr bwMode="auto">
          <a:xfrm>
            <a:off x="426071" y="1987062"/>
            <a:ext cx="9898051" cy="3516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itle 1"/>
          <p:cNvSpPr>
            <a:spLocks noGrp="1"/>
          </p:cNvSpPr>
          <p:nvPr>
            <p:ph type="ctrTitle"/>
          </p:nvPr>
        </p:nvSpPr>
        <p:spPr>
          <a:xfrm>
            <a:off x="538163" y="436563"/>
            <a:ext cx="8763000" cy="1335087"/>
          </a:xfrm>
        </p:spPr>
        <p:txBody>
          <a:bodyPr/>
          <a:lstStyle/>
          <a:p>
            <a:pPr eaLnBrk="1" hangingPunct="1"/>
            <a:r>
              <a:rPr lang="en-GB" smtClean="0"/>
              <a:t>What’s next?</a:t>
            </a:r>
          </a:p>
        </p:txBody>
      </p:sp>
      <p:sp>
        <p:nvSpPr>
          <p:cNvPr id="177155" name="AutoShape 18" descr="data:image/jpeg;base64,/9j/4AAQSkZJRgABAQAAAQABAAD/2wCEAAkGBxITEhUUEhQWFhUXFhcVFBUYFxUUFBgXFBUWFxQUFRQYHCggGBwlGxQVITEhJSkrLi4uFx8zODMsNygtLisBCgoKDg0OGhAQGjQkHSQsLCwsLCwsLCwsLCwsLCwsLCwsLCwsLCwsLCwsLCwsLCwsLCwsLCwsLCwsLCwsLCwsLP/AABEIAOIA3wMBIgACEQEDEQH/xAAcAAABBQEBAQAAAAAAAAAAAAAAAwQFBgcCAQj/xABEEAABAwEGAwYDBQUGBQUAAAABAAIDEQQFEiExQQZRYQcTInGBkTKhsUJSYsHRIzNykvAUU4Ki4fEkNGNzshUXQ5Oz/8QAGgEBAAMBAQEAAAAAAAAAAAAAAAEDBAIFBv/EADARAAICAQIFAgQGAgMAAAAAAAABAgMRBCESEzFBUSKxBTJhcYGRocHR4fDxFEJS/9oADAMBAAIRAxEAPwDcUIQgBCEIAQhCAEIQgBCFnvarxobJGIYc5pMhTUAowiyX3xdZLLXvZW1H2QalZ9e3bQwEiCIu6lZk2wSSPrKXPkdmRmden5q33J2fzSAHuwB1qT8qBUuxv5UWqvuxZnbHaq/uwlD2yWn+6ClGdlbjrh/lCVHZQN8P8o/RMz8E4iV13bBbPuBdN7YbXuwKyt7Kmj7v8rf0SMvZVyw/yj9E9Y9JGWftmlBGOIUV04a7SbPaaB3gJ32Wf3z2eTRjJgI6VB/RUy1WOSzPxtBBBzafzCjjknuTwJn1Wx4IqDUHddLPOzniTHDHV1Y3+EV1jkGsbvPULQ1dGWUVSWGCEIUnIIQhACEIQAhCEAIQhACEIQAvHOAFTovVUO0+8Hw2J5jyJyqobwSll4Frfx7Yon4HSVOmSnrtvCOdgfE4OaV8mXbj79skhJo4OcNyMWef2RSua17h/iltktkjC0MhcGuDWOxsbUCtHDqq+Zvgs5eVsa3aZgxrnO0aCT6L50ntptlvtFrfmyKoj5YnEhlPIVPsr3x5x42aM2axgvkkyy6/QdVn/eR2ZsdmYcZxd7aHNzBf90dBoubZrGCYQeTUezzhZgjEsgq455rQY4w0UAos+ufjuFkbW4XZDkVYLv4ys0ppiAPVdwlHomczUm8lkQk4ZmuFWmoUTxVxBHY4TI8+QVhxgmkLDG9sU7n+BnhrTRaVwhxYLUML2lklK0OVRzC5Uk3glwaWSzvYDqFnfaRwu1zDLG3Maq+222sibieaBVu8eLrI9jmlwNRRRPDWGTDKeUZV2c2oR2qWyPNGWhlWbBszM2OC27h68RNC132gKOHUar524h/fl8Bo5jsbDmNOSvHBPGzIjR5yf4iDkWuPxD3qqa5cLLZxyjWryvBkLS55oFTx2kWfHhrvSqpnaZxiyVobG7w70OdN1ReF7KWyNmID46+JpORB2K7lakyI17bn03dl5xzNxMNU9WYdl05MkgYCI8RwA50FchVaerYvKKpLDwCEIUnIIQhACEIQAhCEAJhfV1stETo3ioIT9J2iZrGlzjQAVJQHzDxnc8lnlfC0+EOyA+Ign4R9fRRF02i0MD443FodXGDTSlCDXJWjji/O/tcj49D4cW+XJQFniWGy1Ryka1Fvdji6Y3MrQnxZO5kcieXRWG7yRoSPIkfRRdnYpSyryNRZKRakTlkapE3ex48QHnoR5EKPsFSlbTxjZLNUH9tIPsMIwg/idp9Vk01Fls/Tt9SJySJG6r3msUgDyXwuNATq2ugd+qr3a1bZbSQGnwAYqcx05qPh4vtNvnDBHFFGTQtALif8TvfIBaVfvDMT7KMwHtbUH0X0lMbVDhm913/kztxzk+crBKyKRjnVcGkOI0qAdNVrb+0KCcwCyQyNljcWtBAq5hFSKg8xX3WaWu6Q61d2DQb9M9AlLbYDZ3ANNOu+fku2m911JWF16Fr4k4zntRoTRo2UXZLU7mmFlsjnCoc32I+ea6bMGmjsuuo91j1Fdj3kiyMo9EWexWvnQ+afuu2zTDxRgHm3wkeyrlmk3ClrLaSF41kZQeYvBbsyLvrgN5q+B5f+Fxo70Oh+S7hdKyzRwSNALZMn4cLwDrG76q5Xbaqp/bbpjtLcJBrq0jUEaELTp9fZtGzf3OHFJlt4Iu6OOBpaNQrIs0uO/pbG8Q2jNhNGP2PQ8j0WjWacPaHNNQV9DVZGccxMk4tPcVQhCsOAQhCAEIQgBCEIDwmixntS4zdI42aB3gGTyN1o3Hd5GCxyOBoSKD1XzqQXOLjqTVZdTbwrCL6YZ3YjHGnsEa8jiTjJoq40C8qcs7I0i8QXtqvOOEeI1ds0ZuP6eqrt7X5J8MLcI+9TxHyGyLBd7nNxS5HWpPiPmrFpElxXPC8dyp2ZeIji2X1aJqtqWMP2G1qf4nany0SNnueR+owt66n20UzZIQPgb6lSMVmO6mWsVa4alhBVN7yGN13aYnBweajTCAB86qxSXhK8Uc95H8VPomrLMV33H9VVPFqrOmfY7bgurGTLmiD+8wnFzxu/VeW252SVri96/UJ93XUe697t2x+acrWLff8AP+xx1vuQsV2GPR1RyIofcKLvixGlWj0Vtc524r5iqSfEx34fLMey6jrb63ixfmjnlRl8pnMNtkjPhJHTb1CnLq4nY44ZfAdnfZ9eSkr04ea8E0r+JuvqFULfcckeYGJvMajzC1Rnp9SsPZnDU4GqXVOKjOoOh291c7ntOCjhvkeYXz3c99S2cjAat3Yc2/6LTuGOLWTDCDR27HfF6H7QWR6eWlk5NZXldjri40apfV0xWqE5DFTPY5b+Y5qE4JvV8UjrLMc2/CebdilrivrB8QqN1E8WSNZLDaY/vBrtsnbe4HutFOrrlNSg+vVfuc8Dxws1BCa3bPjja7mE6XrmYEIQgBCEIAQhCAoXayawMGxdmPRY6I1tvafZS6zYwK4DU+Sy26DD3pdJRwaahtaNJ1q7oOSxaimVk0kXwnwxGcF2SEA4SAdCd+oHJc3nYo4wMRxPOjdT7bJ9xBxVjdhjz8sh/N+irj3kmgzedTySXK08cQ3l5IjGc36tkcMiAdkMT9hsFLWG7C41fmeWwTm57p3PqVOtaBkPdYYV2amWz27v+C6Uo1r6jSKyBqVw8gu5ZA2ld0A+Iio0qBv1PlovUp0lVXyrfz3MsrZS6sSe3KpOS4fGBQczT5E/knLYgBTbPLzNafNNL5EncvMRo9rS5uQNcOdKEbiq0YODgtGItptWv9ea4DdSNiR7aqMvO9XlsMkTy1rw7KgNSIXP3GxoPQqXupxfBG5+ZcxpdUAVJGeQTAExI6la5deq97wHUU6pzLZwfQg+2ibyQGvSnz/r6rmUU1h7kp46AGkZtNV00RyZPGF33hp/iCbWeU6iozTkxh45OXmaj4dGXqr2f6GiF7/7dCFv3grFV0dGv1y+B36KkmCSJ5DgWPadNCDzWs3beRjOCQVby/MJxxRwrHa4g5hAdT9nLyP3JObT8ln0+qnCXLt/1/R3OCfqRXeEOM6lsVoNCcmybHkH/qrhxTL/AMP5vZT+YLGLTc1oY90b4yHNNHCoyPutBuTvp22ezu8RYQXu10FGtrvSpU2aGPOjOvzuhGfk2/hiv9nZXkFKprdkGCNreQTpe2jK+oIQhCAQhCAEIQgG9vsrZY3MdoRRZ7fXClkskbpHAb0C0h7qCpWK9pnEHey900+FuqrtkoxyyytNvBSLfKMZc0Uqch0UlcN2kmp1KjLBCZJOgV4s0QYwDc/ReRwyvs4Pxf2NU5KEcnWEAUCTJzpTbXbyQ5wNW1oaeR8wV20f7r24QUIqMeiMDbbyxheBmZHWFoeWmpa4nE5u7WnnTSqgjbG4v7ZFXCHd3aWHJwYaGrm/eY4n0VsooO9brd3hlgoHlnjjP7uZoyc1450Io5dAmmOBAIzBFQdiDoV5I4AEnQAkqK4XilZHhkaWsB/ZYj4ww5hjgOWYr0ClpIw4UOlQdSNMxWiEFGlaWNbA4UMVokDeWCSB7208sVFaOG/+Ug/7TP8AxCcz3ZC92JzGl2Xi3yBAzHQn3S1ms7WNDGCjRkBnQDkKoSdEKGv60O/ZwxGkkjhn91jTV7/y9VMvdQEnbkK/IKFuGMyOktLwQXnBG06tiYSAKbEmpKAeTWeooSdqnc+fmu4m56Zc+vROnNXjWZLlolMSns2IdeadcNXv3TzHLnG7Jw5fiC8jGVM9P6zTC8Ia+IajVYtXpuZHij8y6fwW1z4Xh9CY4w4bDyJGjE9gqCP/AJYRmW9XNGY6VHJXPgaw2YxNfGBWir/Cd4GeLuSf2kfiiO+WoXVyWo2S1hgyhmq5g2a4GkkfoTUdHBV6OxNf5+RZYnjBpqF411RVer0TMCEIQAhCEAIQhAVnjq+hZ4HGuZGS+frXaC8lx1carQu1+8sTxGCs6Y2rgF5+rnvg10xwslj4ase58ypuZxNSNduXRIXZHhi88l0aE0rmM6A5+oXXw+Hodj6yf6Iq1Esyx4E++IoCRiGbmgjFhNaED2PoU5aQRUaFMLZctnlOKSMF33sw7LTxA1TKS5HRZwTzRt3aSJWj8VH1y5r0DOTy5LRWu4BA9aV+gSF3xSNb+1kEjvvBuEU2y5pygOX1oaDPYE0HumVlt5cMTmhrcRYCHFxJxYRQYdKp8U3bZGBrWgZNzGZ1zz66lAeMvCM0o7WtMj9nMnTIdUNt8ZANTQ0A8JzxaUyXAu+MVy1FNToW4fp9SuxZGZVFaGoBzGhH0JQkWhma8VbpUjcZjUZruiRiYGgNboNPJd40IOk0tN4xxEB58R+Fgzc7yauraHuY4RuwupkaA/Iqq2O76Oxzv7sO+zixWiTo92oH4WhQyUWi7rwMjnNoGnUCuIgcnHSvRO5mU131SVjFABFHgbzdl/l1905lioM8yVyiWRt22p1ntDXDYg+m4V04ns4fGXx9LRF5tH7Rvq0n1AVJvRmQdyKuvDlp7yyA6mJ3+U7fVeZOPKvaXR7r79zQnmCfguPDNvE0DHV2CllSuA392+WDZjyG/wAJ8TP8pCuq9OLyiiSwwQhCkgEIQgBJ2h1Gk9EomF+zYIHnoUBgHG1q7y1uz0JUXYWVePNe3lLinefP6pS7B4wvF1Mt2zfBbFxAo1o9Vwx1diKc6fKhSs+3kE37wimIc8wCQOVRqvV00eGmK+iMNjzJi4Q4VFDukJLXG1uJz2hvMuACQsF7wzOc2J2PCPE4A4czkATrvorzgfgIXlV4XIAXJeuXShQN/wB890KN+I78uqhvCJSyThkR3izT/wBUmkcC0kuOQFTmTpvknkV7vlqyeXugzJwBwvcQaEF2opTQLniD2L3JO0AkkAAVJOwGpKhLVf76FzI2hgFcUji2vUNAJA8/ZQ1nuRloe3u2ObEDV8hLgX/gbXM+as1n4dgDg5zXPIzGNzngdQ0mi66nJAxw2y0OxujcwSBoYRIQ2No1LmAgknM6clZrsuaOAeEVd9qR2b3ebj9FJMam1425sTQ5wcQTTwtLzWhPwtFdlJJIxjJKSjI0URZr8jIybL/9bx9QpGzWxsmQDhlXxNLfquGdEfbGVY4KZ7Op697GftMPuFFWnfyXvA02Gf3Cwa/08E/D9y6nfKLfcz8Nuaf7yJtfNhLPoGrQFnNmkpbbP5yt+bD+q0ZadPLihk5sW4IQhXlYIQhAChuLf+Vk8vyKmVE8UtrZpB0/IqGSup83SfvHJ1YMnhN5hSU+v9fJLwZELxNQt2bolznFadWjPfMbKIvuzTljGwF1anHRwaS2mXicDTNScTqxsPSnt/uu4MOjRTnlQVXr6aXFVF/Qw2LEmU2G5pAausTHu+9JaC93nm1T90OtFS2WNrG08OFwfnXMGgFFMuASLslecnhcmc9qASd43gyIVe4DlzJ5Aak+SrF4tnnOJrJWtp4KEMcXVyc9tahqhsYGt5Xm4WkvDn921wBcMWAUbQx4dCcW/Xooy2Sd4zvHy+J3wRNoacgd6qbn4dnEDmtkxVGIsw1Jdq4B1eafcOXYXBzpIwDio1xYGOc2gzI1GdQuepPQpbBPEfhcP8NR9FZOBrucXukePOvM5++qtZulh1zHJPrPE1raNFByXKUn8xLa7HrGJReLpWnANUdf1hdNGGsw1xAnEXtFADuwg7qRXJKAr1kuGVuvdfzTn6uUpYmCGpeW0wkHDiPL7xTpyYWx2R3XLR1k9kt7XZN0zzSnCZ/bepUWx2ZPRTHB7PHXzK8n4vLFK+5fp16mWOzvrbIP+4/6NWorLLlbjt0A5d48+paB9CtTV/w3P/HTf19yL/mBCELeUghCEAJne0eKJ46FPFzI2oI5oD5qvKyEWhwGzyP690kBQq48U3d3VscKZPzHmFWLzgwv6HMfmvN1dWI8S8mqE8vBM3PLijLeXiH0KeNea0plzr9AoG6LTheOW/kdVOStzoDTqKaLr4fZ6XB9vY4vjvkTtt5xxAYjVx+FjfE93k0Kr3hess+JoOAN1a1wAbyM02g/gbUpa/LHV+OIFwkNHBlG4nAfbkGYZQaDXNISWfucAcwSyn9zABhjb+IRjYbucvRM5LXJY4nMEo8bz8T3VLid6F2YadRSmqe28FsbiwEupQUFTU5bLuwMkDayuBedQ0UY3o0a+pSb4HmTEDlX7xpQDZo3rtmEGRoxpaWmMSHC0l+LHRxw5ANdqa8k8skkhfR2QBA+EitGjEa0pStd0mLLJhpWjiAHOxuNcxiIGgyrTzSv9llOIY6BxrWpBwgANaKaVNSSgE72NXBgD9M3gSFrQeQb8Tl5C9wcGNxYAG5ua8uJNS4klvlyTtkUoNX5jA1uTjqAcbqU3J+SQisr24DWpBJeMTs6g4RU7CvyCA9jklODaoc53h0APhbnvmPYp7G4kVII6GlfkaKONjmofHmQBqd3EvPTWg8gu4rLIHhxdlicSATkPsDkRT5qSB+40zVNm4gkEpkYR3biA0OoYngaYZm/u39HK126ziRhYXOaHChLTR3oVULxuiaEl2bwfiljaMRH/Xg+GQdRmhJYLDfMcpw0LJN435HzadHDqF5bq7fNVi7Ye8wsbTCT9mr4qDUtqccLuminJ5Wn4dsh/suWyRInI9clauG4cET39KD1VXhjxODeX1V1DBHGxhyHxv8AICpXz3xSzjmq129zZRHEc+SX4Hs2K1vd9xjWep8R/wDJaGqf2eWY906VwoZCXe5rRXBe3p6+XVGPhGax5kCEIVxwCEIQAhCEBQu0u7CWtmaM2mv6rP7zh7yPE3UeIeW4/rktzvKyCWNzTuFj01nMEroXcyWeXJVWQUk4vozuL7+CoMdTNWKwWjGym4+YUVetj7t+XwuzH5hI2O0FhXi5nRZnujXhTiWCNgaMLRTy0Hv9Ehdd0tjq5xL5XfHIdTyA5N6JaGYOFR6hKsfSlSSSfmvdqtjZFSiYZRcXhivdKDvq9XxSNbGA7CMUg54so42/iJ+QUrbra2KNz3bDIbk7AeZVau1pL3SyZ93ie47GWmZ/hY3IdSrTktMBrkcnAAubWtK6CqcNaozh2NwhD31LpCZHE6+LT5UUogB4quBGomS83MNpLjURFgaKD7QBz56qZaUGTgsTfvwH92cnYcQ6jQ08vzCeqMvqxd4GuBwvY6rXjYnLPmK0qoA7QWprdtvxgteMMrMnt+jm8wUvPLRAMJbKxjnPY1oc6gcdCQK/PNR1oI19vNO7VMBX58knYLIZHDLy/VZNVqI0w4n17FtcHNklw3YM8TtBmVLvidPI2JuspoekbT4vc0HuuZC2NmGtABV56DVWbs8uxxxWmRtC/KMH7LB8I/PzJXjaGl3XcyXRb/iarJcMdi42CytiY1jdAKJwhC+iMQIQhACEIQAhCEAKn8c8P963GzJwzBGuSuC5kYCKFAYbQStdHIKPbk4cjs4dFXrTZyxxa7UaHYjmFpnGfDLw7voBSQbbOG7D+SpE0jZm5ijgaEH4mu3WLU0cf39y6uePsR9jtRaVNQTh2Y9lXpYy04Tr0+q7hnLV5ldk6JZj+KL5RU1uT8tCDiGIZEN5U5deqY2i7/8Ah+7hFMThiqc8OKrgDv8A6rqC2g6p2Hg03pmF7FGsrt2zh+GZJ1Sj9h6ygAA0GQXeJMhLn0poumTa1608tlqKyKkhxyWqP75Z/wDk4j5gKTuW0Y4I3b4QD5tyPzCQDGtcZQCXupizPLl8kpZ2tjGFgNCSda0JzP5qcgkMSTncKEHfL3yTY2jM8tvzTZ8+VDn/AFkoyBWVwDwS0E4aY6Z+XT/VNLRaaZV/rkuJJXO0S1lu8k1K8/Ua+uvZbsvhQ3uxvZrK6Q56cv1Vjs8QjFG5uK4s8WHwsFXHLLP2CsvDlwGR1X+v6LyIwt1lv79kaJSjXEZ3Jw660vGPKJpDnfjcNB/CPmVpcMQa0NaKACgXNngaxoa0UASq+gppjVFRiZJScnuCEIVpyCEIQAhCEAIQhACEIQCc0QcKFZzxtwdUmaAhso/leOTv1WjTyYQSsD7Q+0+YzPhspDWNJaZMi5xGRw1yAUNJrclZzsU284J453Oo4ZjG0nEQeXkpCzWqrQTvlXqoOK95cTnOcXYz4i7PM71UzdPDdpkYJ6EQPBpho8mmhLQagV31y2WK2hWGhS4R6w7gpeO1EKEeyWI0+L6kcxz+q6gvdpydkvOs00l2yWqaLHFbSlhaAoWK1MdoQnLHdVWrba+kmg4xfVEl368MqbRlOGFS9dqP/X6Ijkw8BQlKR2QnVKNfRcvtrACcWQ1pp6u0CplZfbs22dqMYjqKBrV1PamtGZp03Pokbss1ptRpC3BH/euzP+EHVLcQ8KOsze/bIXFtCQ/c6Ze6ur+H2SXFPocu2OcExwraHtrJQNJNGZVdQ1Bca6V8loFxOaG65nVYTDxK9lXOOFp0YNT+q03hcvks/wDaGlzftd2c/CNS07c6L1NHOMVy0tvJRdB/Nk0FCY3TasbE+W5lAIQhACEIQAhCEAIQhACEIQFf40tZjs0jgaEMcfZpXypCGF1X55mq+ouP7qktFnc2PUginmF882jgK8GuIEJPLNcy32OovBDtma3Iab9eS+gOzC6z/YYg4EVBeAdQHuLh8ist4c7N7W+VvexkNqPL1X0PcV3GGMNJqaJBYEnkzvjPgF0hL4SGP3BHgd1yza7qFmF8cL2uMky2d5/6kfj9wMz7Ar6jewHVRdvuRsgycW+SiUE9wptHyyLM9pAHi5UrXycCKg9E/MdoYKvYWjYlbheHZ42SuJ5d55/NQ/8A7RxF1TT5qiVGSxWIzW7LSCfFjP8AC0uUpb70kAw2eCSlPiMLi8+RIoFrVz8BxQCjT8h+anI7kYP9kjpkkQ7TAbq4Wt9qNXgws5vriPkNVfuHuziNlC+shGfizAPMDRaXDYWN2CchoCtjTCJy7GyNu26WxgZKC7RbtdNZZGM1pUU18JrQeyuCRtMIcKK17rBwttz5ku+KGTJ3xNyz3oVZLtndAWtjkcPsllSRR2RyqrZxD2bRSzGWMuiefiLKUPXDsUnF2fjE0l7jQiooBUDqsvIknsX82L6l54Y/djyH0U4mF02TA2ifrUUAhCEAIQhACEIQAhCEAIQhAeFNHsFdB7LxClEMXiaOSWQhQSCEIQAhCEAIQhACEIQAhCEBy4LgBCFIFUIQoAIQhACEIQH/2Q=="/>
          <p:cNvSpPr>
            <a:spLocks noChangeAspect="1" noChangeArrowheads="1"/>
          </p:cNvSpPr>
          <p:nvPr/>
        </p:nvSpPr>
        <p:spPr bwMode="auto">
          <a:xfrm>
            <a:off x="12541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77156" name="AutoShape 20" descr="data:image/jpeg;base64,/9j/4AAQSkZJRgABAQAAAQABAAD/2wCEAAkGBxITEhUUEhQWFhUXFhcVFBUYFxUUFBgXFBUWFxQUFRQYHCggGBwlGxQVITEhJSkrLi4uFx8zODMsNygtLisBCgoKDg0OGhAQGjQkHSQsLCwsLCwsLCwsLCwsLCwsLCwsLCwsLCwsLCwsLCwsLCwsLCwsLCwsLCwsLCwsLCwsLP/AABEIAOIA3wMBIgACEQEDEQH/xAAcAAABBQEBAQAAAAAAAAAAAAAAAwQFBgcCAQj/xABEEAABAwEGAwYDBQUGBQUAAAABAAIDEQQFEiExQQZRYQcTInGBkTKhsUJSYsHRIzNykvAUU4Ki4fEkNGNzshUXQ5Oz/8QAGgEBAAMBAQEAAAAAAAAAAAAAAAEDBAIFBv/EADARAAICAQIFAgQGAgMAAAAAAAABAgMRBCESEzFBUSKxBTJhcYGRocHR4fDxFEJS/9oADAMBAAIRAxEAPwDcUIQgBCEIAQhCAEIQgBCFnvarxobJGIYc5pMhTUAowiyX3xdZLLXvZW1H2QalZ9e3bQwEiCIu6lZk2wSSPrKXPkdmRmden5q33J2fzSAHuwB1qT8qBUuxv5UWqvuxZnbHaq/uwlD2yWn+6ClGdlbjrh/lCVHZQN8P8o/RMz8E4iV13bBbPuBdN7YbXuwKyt7Kmj7v8rf0SMvZVyw/yj9E9Y9JGWftmlBGOIUV04a7SbPaaB3gJ32Wf3z2eTRjJgI6VB/RUy1WOSzPxtBBBzafzCjjknuTwJn1Wx4IqDUHddLPOzniTHDHV1Y3+EV1jkGsbvPULQ1dGWUVSWGCEIUnIIQhACEIQAhCEAIQhACEIQAvHOAFTovVUO0+8Hw2J5jyJyqobwSll4Frfx7Yon4HSVOmSnrtvCOdgfE4OaV8mXbj79skhJo4OcNyMWef2RSua17h/iltktkjC0MhcGuDWOxsbUCtHDqq+Zvgs5eVsa3aZgxrnO0aCT6L50ntptlvtFrfmyKoj5YnEhlPIVPsr3x5x42aM2axgvkkyy6/QdVn/eR2ZsdmYcZxd7aHNzBf90dBoubZrGCYQeTUezzhZgjEsgq455rQY4w0UAos+ufjuFkbW4XZDkVYLv4ys0ppiAPVdwlHomczUm8lkQk4ZmuFWmoUTxVxBHY4TI8+QVhxgmkLDG9sU7n+BnhrTRaVwhxYLUML2lklK0OVRzC5Uk3glwaWSzvYDqFnfaRwu1zDLG3Maq+222sibieaBVu8eLrI9jmlwNRRRPDWGTDKeUZV2c2oR2qWyPNGWhlWbBszM2OC27h68RNC132gKOHUar524h/fl8Bo5jsbDmNOSvHBPGzIjR5yf4iDkWuPxD3qqa5cLLZxyjWryvBkLS55oFTx2kWfHhrvSqpnaZxiyVobG7w70OdN1ReF7KWyNmID46+JpORB2K7lakyI17bn03dl5xzNxMNU9WYdl05MkgYCI8RwA50FchVaerYvKKpLDwCEIUnIIQhACEIQAhCEAJhfV1stETo3ioIT9J2iZrGlzjQAVJQHzDxnc8lnlfC0+EOyA+Ign4R9fRRF02i0MD443FodXGDTSlCDXJWjji/O/tcj49D4cW+XJQFniWGy1Ryka1Fvdji6Y3MrQnxZO5kcieXRWG7yRoSPIkfRRdnYpSyryNRZKRakTlkapE3ex48QHnoR5EKPsFSlbTxjZLNUH9tIPsMIwg/idp9Vk01Fls/Tt9SJySJG6r3msUgDyXwuNATq2ugd+qr3a1bZbSQGnwAYqcx05qPh4vtNvnDBHFFGTQtALif8TvfIBaVfvDMT7KMwHtbUH0X0lMbVDhm913/kztxzk+crBKyKRjnVcGkOI0qAdNVrb+0KCcwCyQyNljcWtBAq5hFSKg8xX3WaWu6Q61d2DQb9M9AlLbYDZ3ANNOu+fku2m911JWF16Fr4k4zntRoTRo2UXZLU7mmFlsjnCoc32I+ea6bMGmjsuuo91j1Fdj3kiyMo9EWexWvnQ+afuu2zTDxRgHm3wkeyrlmk3ClrLaSF41kZQeYvBbsyLvrgN5q+B5f+Fxo70Oh+S7hdKyzRwSNALZMn4cLwDrG76q5Xbaqp/bbpjtLcJBrq0jUEaELTp9fZtGzf3OHFJlt4Iu6OOBpaNQrIs0uO/pbG8Q2jNhNGP2PQ8j0WjWacPaHNNQV9DVZGccxMk4tPcVQhCsOAQhCAEIQgBCEIDwmixntS4zdI42aB3gGTyN1o3Hd5GCxyOBoSKD1XzqQXOLjqTVZdTbwrCL6YZ3YjHGnsEa8jiTjJoq40C8qcs7I0i8QXtqvOOEeI1ds0ZuP6eqrt7X5J8MLcI+9TxHyGyLBd7nNxS5HWpPiPmrFpElxXPC8dyp2ZeIji2X1aJqtqWMP2G1qf4nany0SNnueR+owt66n20UzZIQPgb6lSMVmO6mWsVa4alhBVN7yGN13aYnBweajTCAB86qxSXhK8Uc95H8VPomrLMV33H9VVPFqrOmfY7bgurGTLmiD+8wnFzxu/VeW252SVri96/UJ93XUe697t2x+acrWLff8AP+xx1vuQsV2GPR1RyIofcKLvixGlWj0Vtc524r5iqSfEx34fLMey6jrb63ixfmjnlRl8pnMNtkjPhJHTb1CnLq4nY44ZfAdnfZ9eSkr04ea8E0r+JuvqFULfcckeYGJvMajzC1Rnp9SsPZnDU4GqXVOKjOoOh291c7ntOCjhvkeYXz3c99S2cjAat3Yc2/6LTuGOLWTDCDR27HfF6H7QWR6eWlk5NZXldjri40apfV0xWqE5DFTPY5b+Y5qE4JvV8UjrLMc2/CebdilrivrB8QqN1E8WSNZLDaY/vBrtsnbe4HutFOrrlNSg+vVfuc8Dxws1BCa3bPjja7mE6XrmYEIQgBCEIAQhCAoXayawMGxdmPRY6I1tvafZS6zYwK4DU+Sy26DD3pdJRwaahtaNJ1q7oOSxaimVk0kXwnwxGcF2SEA4SAdCd+oHJc3nYo4wMRxPOjdT7bJ9xBxVjdhjz8sh/N+irj3kmgzedTySXK08cQ3l5IjGc36tkcMiAdkMT9hsFLWG7C41fmeWwTm57p3PqVOtaBkPdYYV2amWz27v+C6Uo1r6jSKyBqVw8gu5ZA2ld0A+Iio0qBv1PlovUp0lVXyrfz3MsrZS6sSe3KpOS4fGBQczT5E/knLYgBTbPLzNafNNL5EncvMRo9rS5uQNcOdKEbiq0YODgtGItptWv9ea4DdSNiR7aqMvO9XlsMkTy1rw7KgNSIXP3GxoPQqXupxfBG5+ZcxpdUAVJGeQTAExI6la5deq97wHUU6pzLZwfQg+2ibyQGvSnz/r6rmUU1h7kp46AGkZtNV00RyZPGF33hp/iCbWeU6iozTkxh45OXmaj4dGXqr2f6GiF7/7dCFv3grFV0dGv1y+B36KkmCSJ5DgWPadNCDzWs3beRjOCQVby/MJxxRwrHa4g5hAdT9nLyP3JObT8ln0+qnCXLt/1/R3OCfqRXeEOM6lsVoNCcmybHkH/qrhxTL/AMP5vZT+YLGLTc1oY90b4yHNNHCoyPutBuTvp22ezu8RYQXu10FGtrvSpU2aGPOjOvzuhGfk2/hiv9nZXkFKprdkGCNreQTpe2jK+oIQhCAQhCAEIQgG9vsrZY3MdoRRZ7fXClkskbpHAb0C0h7qCpWK9pnEHey900+FuqrtkoxyyytNvBSLfKMZc0Uqch0UlcN2kmp1KjLBCZJOgV4s0QYwDc/ReRwyvs4Pxf2NU5KEcnWEAUCTJzpTbXbyQ5wNW1oaeR8wV20f7r24QUIqMeiMDbbyxheBmZHWFoeWmpa4nE5u7WnnTSqgjbG4v7ZFXCHd3aWHJwYaGrm/eY4n0VsooO9brd3hlgoHlnjjP7uZoyc1450Io5dAmmOBAIzBFQdiDoV5I4AEnQAkqK4XilZHhkaWsB/ZYj4ww5hjgOWYr0ClpIw4UOlQdSNMxWiEFGlaWNbA4UMVokDeWCSB7208sVFaOG/+Ug/7TP8AxCcz3ZC92JzGl2Xi3yBAzHQn3S1ms7WNDGCjRkBnQDkKoSdEKGv60O/ZwxGkkjhn91jTV7/y9VMvdQEnbkK/IKFuGMyOktLwQXnBG06tiYSAKbEmpKAeTWeooSdqnc+fmu4m56Zc+vROnNXjWZLlolMSns2IdeadcNXv3TzHLnG7Jw5fiC8jGVM9P6zTC8Ia+IajVYtXpuZHij8y6fwW1z4Xh9CY4w4bDyJGjE9gqCP/AJYRmW9XNGY6VHJXPgaw2YxNfGBWir/Cd4GeLuSf2kfiiO+WoXVyWo2S1hgyhmq5g2a4GkkfoTUdHBV6OxNf5+RZYnjBpqF411RVer0TMCEIQAhCEAIQhAVnjq+hZ4HGuZGS+frXaC8lx1carQu1+8sTxGCs6Y2rgF5+rnvg10xwslj4ase58ypuZxNSNduXRIXZHhi88l0aE0rmM6A5+oXXw+Hodj6yf6Iq1Esyx4E++IoCRiGbmgjFhNaED2PoU5aQRUaFMLZctnlOKSMF33sw7LTxA1TKS5HRZwTzRt3aSJWj8VH1y5r0DOTy5LRWu4BA9aV+gSF3xSNb+1kEjvvBuEU2y5pygOX1oaDPYE0HumVlt5cMTmhrcRYCHFxJxYRQYdKp8U3bZGBrWgZNzGZ1zz66lAeMvCM0o7WtMj9nMnTIdUNt8ZANTQ0A8JzxaUyXAu+MVy1FNToW4fp9SuxZGZVFaGoBzGhH0JQkWhma8VbpUjcZjUZruiRiYGgNboNPJd40IOk0tN4xxEB58R+Fgzc7yauraHuY4RuwupkaA/Iqq2O76Oxzv7sO+zixWiTo92oH4WhQyUWi7rwMjnNoGnUCuIgcnHSvRO5mU131SVjFABFHgbzdl/l1905lioM8yVyiWRt22p1ntDXDYg+m4V04ns4fGXx9LRF5tH7Rvq0n1AVJvRmQdyKuvDlp7yyA6mJ3+U7fVeZOPKvaXR7r79zQnmCfguPDNvE0DHV2CllSuA392+WDZjyG/wAJ8TP8pCuq9OLyiiSwwQhCkgEIQgBJ2h1Gk9EomF+zYIHnoUBgHG1q7y1uz0JUXYWVePNe3lLinefP6pS7B4wvF1Mt2zfBbFxAo1o9Vwx1diKc6fKhSs+3kE37wimIc8wCQOVRqvV00eGmK+iMNjzJi4Q4VFDukJLXG1uJz2hvMuACQsF7wzOc2J2PCPE4A4czkATrvorzgfgIXlV4XIAXJeuXShQN/wB890KN+I78uqhvCJSyThkR3izT/wBUmkcC0kuOQFTmTpvknkV7vlqyeXugzJwBwvcQaEF2opTQLniD2L3JO0AkkAAVJOwGpKhLVf76FzI2hgFcUji2vUNAJA8/ZQ1nuRloe3u2ObEDV8hLgX/gbXM+as1n4dgDg5zXPIzGNzngdQ0mi66nJAxw2y0OxujcwSBoYRIQ2No1LmAgknM6clZrsuaOAeEVd9qR2b3ebj9FJMam1425sTQ5wcQTTwtLzWhPwtFdlJJIxjJKSjI0URZr8jIybL/9bx9QpGzWxsmQDhlXxNLfquGdEfbGVY4KZ7Op697GftMPuFFWnfyXvA02Gf3Cwa/08E/D9y6nfKLfcz8Nuaf7yJtfNhLPoGrQFnNmkpbbP5yt+bD+q0ZadPLihk5sW4IQhXlYIQhAChuLf+Vk8vyKmVE8UtrZpB0/IqGSup83SfvHJ1YMnhN5hSU+v9fJLwZELxNQt2bolznFadWjPfMbKIvuzTljGwF1anHRwaS2mXicDTNScTqxsPSnt/uu4MOjRTnlQVXr6aXFVF/Qw2LEmU2G5pAausTHu+9JaC93nm1T90OtFS2WNrG08OFwfnXMGgFFMuASLslecnhcmc9qASd43gyIVe4DlzJ5Aak+SrF4tnnOJrJWtp4KEMcXVyc9tahqhsYGt5Xm4WkvDn921wBcMWAUbQx4dCcW/Xooy2Sd4zvHy+J3wRNoacgd6qbn4dnEDmtkxVGIsw1Jdq4B1eafcOXYXBzpIwDio1xYGOc2gzI1GdQuepPQpbBPEfhcP8NR9FZOBrucXukePOvM5++qtZulh1zHJPrPE1raNFByXKUn8xLa7HrGJReLpWnANUdf1hdNGGsw1xAnEXtFADuwg7qRXJKAr1kuGVuvdfzTn6uUpYmCGpeW0wkHDiPL7xTpyYWx2R3XLR1k9kt7XZN0zzSnCZ/bepUWx2ZPRTHB7PHXzK8n4vLFK+5fp16mWOzvrbIP+4/6NWorLLlbjt0A5d48+paB9CtTV/w3P/HTf19yL/mBCELeUghCEAJne0eKJ46FPFzI2oI5oD5qvKyEWhwGzyP690kBQq48U3d3VscKZPzHmFWLzgwv6HMfmvN1dWI8S8mqE8vBM3PLijLeXiH0KeNea0plzr9AoG6LTheOW/kdVOStzoDTqKaLr4fZ6XB9vY4vjvkTtt5xxAYjVx+FjfE93k0Kr3hess+JoOAN1a1wAbyM02g/gbUpa/LHV+OIFwkNHBlG4nAfbkGYZQaDXNISWfucAcwSyn9zABhjb+IRjYbucvRM5LXJY4nMEo8bz8T3VLid6F2YadRSmqe28FsbiwEupQUFTU5bLuwMkDayuBedQ0UY3o0a+pSb4HmTEDlX7xpQDZo3rtmEGRoxpaWmMSHC0l+LHRxw5ANdqa8k8skkhfR2QBA+EitGjEa0pStd0mLLJhpWjiAHOxuNcxiIGgyrTzSv9llOIY6BxrWpBwgANaKaVNSSgE72NXBgD9M3gSFrQeQb8Tl5C9wcGNxYAG5ua8uJNS4klvlyTtkUoNX5jA1uTjqAcbqU3J+SQisr24DWpBJeMTs6g4RU7CvyCA9jklODaoc53h0APhbnvmPYp7G4kVII6GlfkaKONjmofHmQBqd3EvPTWg8gu4rLIHhxdlicSATkPsDkRT5qSB+40zVNm4gkEpkYR3biA0OoYngaYZm/u39HK126ziRhYXOaHChLTR3oVULxuiaEl2bwfiljaMRH/Xg+GQdRmhJYLDfMcpw0LJN435HzadHDqF5bq7fNVi7Ye8wsbTCT9mr4qDUtqccLuminJ5Wn4dsh/suWyRInI9clauG4cET39KD1VXhjxODeX1V1DBHGxhyHxv8AICpXz3xSzjmq129zZRHEc+SX4Hs2K1vd9xjWep8R/wDJaGqf2eWY906VwoZCXe5rRXBe3p6+XVGPhGax5kCEIVxwCEIQAhCEBQu0u7CWtmaM2mv6rP7zh7yPE3UeIeW4/rktzvKyCWNzTuFj01nMEroXcyWeXJVWQUk4vozuL7+CoMdTNWKwWjGym4+YUVetj7t+XwuzH5hI2O0FhXi5nRZnujXhTiWCNgaMLRTy0Hv9Ehdd0tjq5xL5XfHIdTyA5N6JaGYOFR6hKsfSlSSSfmvdqtjZFSiYZRcXhivdKDvq9XxSNbGA7CMUg54so42/iJ+QUrbra2KNz3bDIbk7AeZVau1pL3SyZ93ie47GWmZ/hY3IdSrTktMBrkcnAAubWtK6CqcNaozh2NwhD31LpCZHE6+LT5UUogB4quBGomS83MNpLjURFgaKD7QBz56qZaUGTgsTfvwH92cnYcQ6jQ08vzCeqMvqxd4GuBwvY6rXjYnLPmK0qoA7QWprdtvxgteMMrMnt+jm8wUvPLRAMJbKxjnPY1oc6gcdCQK/PNR1oI19vNO7VMBX58knYLIZHDLy/VZNVqI0w4n17FtcHNklw3YM8TtBmVLvidPI2JuspoekbT4vc0HuuZC2NmGtABV56DVWbs8uxxxWmRtC/KMH7LB8I/PzJXjaGl3XcyXRb/iarJcMdi42CytiY1jdAKJwhC+iMQIQhACEIQAhCEAKn8c8P963GzJwzBGuSuC5kYCKFAYbQStdHIKPbk4cjs4dFXrTZyxxa7UaHYjmFpnGfDLw7voBSQbbOG7D+SpE0jZm5ijgaEH4mu3WLU0cf39y6uePsR9jtRaVNQTh2Y9lXpYy04Tr0+q7hnLV5ldk6JZj+KL5RU1uT8tCDiGIZEN5U5deqY2i7/8Ah+7hFMThiqc8OKrgDv8A6rqC2g6p2Hg03pmF7FGsrt2zh+GZJ1Sj9h6ygAA0GQXeJMhLn0poumTa1608tlqKyKkhxyWqP75Z/wDk4j5gKTuW0Y4I3b4QD5tyPzCQDGtcZQCXupizPLl8kpZ2tjGFgNCSda0JzP5qcgkMSTncKEHfL3yTY2jM8tvzTZ8+VDn/AFkoyBWVwDwS0E4aY6Z+XT/VNLRaaZV/rkuJJXO0S1lu8k1K8/Ua+uvZbsvhQ3uxvZrK6Q56cv1Vjs8QjFG5uK4s8WHwsFXHLLP2CsvDlwGR1X+v6LyIwt1lv79kaJSjXEZ3Jw660vGPKJpDnfjcNB/CPmVpcMQa0NaKACgXNngaxoa0UASq+gppjVFRiZJScnuCEIVpyCEIQAhCEAIQhACEIQCc0QcKFZzxtwdUmaAhso/leOTv1WjTyYQSsD7Q+0+YzPhspDWNJaZMi5xGRw1yAUNJrclZzsU284J453Oo4ZjG0nEQeXkpCzWqrQTvlXqoOK95cTnOcXYz4i7PM71UzdPDdpkYJ6EQPBpho8mmhLQagV31y2WK2hWGhS4R6w7gpeO1EKEeyWI0+L6kcxz+q6gvdpydkvOs00l2yWqaLHFbSlhaAoWK1MdoQnLHdVWrba+kmg4xfVEl368MqbRlOGFS9dqP/X6Ijkw8BQlKR2QnVKNfRcvtrACcWQ1pp6u0CplZfbs22dqMYjqKBrV1PamtGZp03Pokbss1ptRpC3BH/euzP+EHVLcQ8KOsze/bIXFtCQ/c6Ze6ur+H2SXFPocu2OcExwraHtrJQNJNGZVdQ1Bca6V8loFxOaG65nVYTDxK9lXOOFp0YNT+q03hcvks/wDaGlzftd2c/CNS07c6L1NHOMVy0tvJRdB/Nk0FCY3TasbE+W5lAIQhACEIQAhCEAIQhACEIQFf40tZjs0jgaEMcfZpXypCGF1X55mq+ouP7qktFnc2PUginmF882jgK8GuIEJPLNcy32OovBDtma3Iab9eS+gOzC6z/YYg4EVBeAdQHuLh8ist4c7N7W+VvexkNqPL1X0PcV3GGMNJqaJBYEnkzvjPgF0hL4SGP3BHgd1yza7qFmF8cL2uMky2d5/6kfj9wMz7Ar6jewHVRdvuRsgycW+SiUE9wptHyyLM9pAHi5UrXycCKg9E/MdoYKvYWjYlbheHZ42SuJ5d55/NQ/8A7RxF1TT5qiVGSxWIzW7LSCfFjP8AC0uUpb70kAw2eCSlPiMLi8+RIoFrVz8BxQCjT8h+anI7kYP9kjpkkQ7TAbq4Wt9qNXgws5vriPkNVfuHuziNlC+shGfizAPMDRaXDYWN2CchoCtjTCJy7GyNu26WxgZKC7RbtdNZZGM1pUU18JrQeyuCRtMIcKK17rBwttz5ku+KGTJ3xNyz3oVZLtndAWtjkcPsllSRR2RyqrZxD2bRSzGWMuiefiLKUPXDsUnF2fjE0l7jQiooBUDqsvIknsX82L6l54Y/djyH0U4mF02TA2ifrUUAhCEAIQhACEIQAhCEAIQhAeFNHsFdB7LxClEMXiaOSWQhQSCEIQAhCEAIQhACEIQAhCEBy4LgBCFIFUIQoAIQhACEIQH/2Q=="/>
          <p:cNvSpPr>
            <a:spLocks noChangeAspect="1" noChangeArrowheads="1"/>
          </p:cNvSpPr>
          <p:nvPr/>
        </p:nvSpPr>
        <p:spPr bwMode="auto">
          <a:xfrm>
            <a:off x="12541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77157" name="AutoShape 22" descr="data:image/jpeg;base64,/9j/4AAQSkZJRgABAQAAAQABAAD/2wCEAAkGBxITEhUUEhQWFhUXFhcVFBUYFxUUFBgXFBUWFxQUFRQYHCggGBwlGxQVITEhJSkrLi4uFx8zODMsNygtLisBCgoKDg0OGhAQGjQkHSQsLCwsLCwsLCwsLCwsLCwsLCwsLCwsLCwsLCwsLCwsLCwsLCwsLCwsLCwsLCwsLCwsLP/AABEIAOIA3wMBIgACEQEDEQH/xAAcAAABBQEBAQAAAAAAAAAAAAAAAwQFBgcCAQj/xABEEAABAwEGAwYDBQUGBQUAAAABAAIDEQQFEiExQQZRYQcTInGBkTKhsUJSYsHRIzNykvAUU4Ki4fEkNGNzshUXQ5Oz/8QAGgEBAAMBAQEAAAAAAAAAAAAAAAEDBAIFBv/EADARAAICAQIFAgQGAgMAAAAAAAABAgMRBCESEzFBUSKxBTJhcYGRocHR4fDxFEJS/9oADAMBAAIRAxEAPwDcUIQgBCEIAQhCAEIQgBCFnvarxobJGIYc5pMhTUAowiyX3xdZLLXvZW1H2QalZ9e3bQwEiCIu6lZk2wSSPrKXPkdmRmden5q33J2fzSAHuwB1qT8qBUuxv5UWqvuxZnbHaq/uwlD2yWn+6ClGdlbjrh/lCVHZQN8P8o/RMz8E4iV13bBbPuBdN7YbXuwKyt7Kmj7v8rf0SMvZVyw/yj9E9Y9JGWftmlBGOIUV04a7SbPaaB3gJ32Wf3z2eTRjJgI6VB/RUy1WOSzPxtBBBzafzCjjknuTwJn1Wx4IqDUHddLPOzniTHDHV1Y3+EV1jkGsbvPULQ1dGWUVSWGCEIUnIIQhACEIQAhCEAIQhACEIQAvHOAFTovVUO0+8Hw2J5jyJyqobwSll4Frfx7Yon4HSVOmSnrtvCOdgfE4OaV8mXbj79skhJo4OcNyMWef2RSua17h/iltktkjC0MhcGuDWOxsbUCtHDqq+Zvgs5eVsa3aZgxrnO0aCT6L50ntptlvtFrfmyKoj5YnEhlPIVPsr3x5x42aM2axgvkkyy6/QdVn/eR2ZsdmYcZxd7aHNzBf90dBoubZrGCYQeTUezzhZgjEsgq455rQY4w0UAos+ufjuFkbW4XZDkVYLv4ys0ppiAPVdwlHomczUm8lkQk4ZmuFWmoUTxVxBHY4TI8+QVhxgmkLDG9sU7n+BnhrTRaVwhxYLUML2lklK0OVRzC5Uk3glwaWSzvYDqFnfaRwu1zDLG3Maq+222sibieaBVu8eLrI9jmlwNRRRPDWGTDKeUZV2c2oR2qWyPNGWhlWbBszM2OC27h68RNC132gKOHUar524h/fl8Bo5jsbDmNOSvHBPGzIjR5yf4iDkWuPxD3qqa5cLLZxyjWryvBkLS55oFTx2kWfHhrvSqpnaZxiyVobG7w70OdN1ReF7KWyNmID46+JpORB2K7lakyI17bn03dl5xzNxMNU9WYdl05MkgYCI8RwA50FchVaerYvKKpLDwCEIUnIIQhACEIQAhCEAJhfV1stETo3ioIT9J2iZrGlzjQAVJQHzDxnc8lnlfC0+EOyA+Ign4R9fRRF02i0MD443FodXGDTSlCDXJWjji/O/tcj49D4cW+XJQFniWGy1Ryka1Fvdji6Y3MrQnxZO5kcieXRWG7yRoSPIkfRRdnYpSyryNRZKRakTlkapE3ex48QHnoR5EKPsFSlbTxjZLNUH9tIPsMIwg/idp9Vk01Fls/Tt9SJySJG6r3msUgDyXwuNATq2ugd+qr3a1bZbSQGnwAYqcx05qPh4vtNvnDBHFFGTQtALif8TvfIBaVfvDMT7KMwHtbUH0X0lMbVDhm913/kztxzk+crBKyKRjnVcGkOI0qAdNVrb+0KCcwCyQyNljcWtBAq5hFSKg8xX3WaWu6Q61d2DQb9M9AlLbYDZ3ANNOu+fku2m911JWF16Fr4k4zntRoTRo2UXZLU7mmFlsjnCoc32I+ea6bMGmjsuuo91j1Fdj3kiyMo9EWexWvnQ+afuu2zTDxRgHm3wkeyrlmk3ClrLaSF41kZQeYvBbsyLvrgN5q+B5f+Fxo70Oh+S7hdKyzRwSNALZMn4cLwDrG76q5Xbaqp/bbpjtLcJBrq0jUEaELTp9fZtGzf3OHFJlt4Iu6OOBpaNQrIs0uO/pbG8Q2jNhNGP2PQ8j0WjWacPaHNNQV9DVZGccxMk4tPcVQhCsOAQhCAEIQgBCEIDwmixntS4zdI42aB3gGTyN1o3Hd5GCxyOBoSKD1XzqQXOLjqTVZdTbwrCL6YZ3YjHGnsEa8jiTjJoq40C8qcs7I0i8QXtqvOOEeI1ds0ZuP6eqrt7X5J8MLcI+9TxHyGyLBd7nNxS5HWpPiPmrFpElxXPC8dyp2ZeIji2X1aJqtqWMP2G1qf4nany0SNnueR+owt66n20UzZIQPgb6lSMVmO6mWsVa4alhBVN7yGN13aYnBweajTCAB86qxSXhK8Uc95H8VPomrLMV33H9VVPFqrOmfY7bgurGTLmiD+8wnFzxu/VeW252SVri96/UJ93XUe697t2x+acrWLff8AP+xx1vuQsV2GPR1RyIofcKLvixGlWj0Vtc524r5iqSfEx34fLMey6jrb63ixfmjnlRl8pnMNtkjPhJHTb1CnLq4nY44ZfAdnfZ9eSkr04ea8E0r+JuvqFULfcckeYGJvMajzC1Rnp9SsPZnDU4GqXVOKjOoOh291c7ntOCjhvkeYXz3c99S2cjAat3Yc2/6LTuGOLWTDCDR27HfF6H7QWR6eWlk5NZXldjri40apfV0xWqE5DFTPY5b+Y5qE4JvV8UjrLMc2/CebdilrivrB8QqN1E8WSNZLDaY/vBrtsnbe4HutFOrrlNSg+vVfuc8Dxws1BCa3bPjja7mE6XrmYEIQgBCEIAQhCAoXayawMGxdmPRY6I1tvafZS6zYwK4DU+Sy26DD3pdJRwaahtaNJ1q7oOSxaimVk0kXwnwxGcF2SEA4SAdCd+oHJc3nYo4wMRxPOjdT7bJ9xBxVjdhjz8sh/N+irj3kmgzedTySXK08cQ3l5IjGc36tkcMiAdkMT9hsFLWG7C41fmeWwTm57p3PqVOtaBkPdYYV2amWz27v+C6Uo1r6jSKyBqVw8gu5ZA2ld0A+Iio0qBv1PlovUp0lVXyrfz3MsrZS6sSe3KpOS4fGBQczT5E/knLYgBTbPLzNafNNL5EncvMRo9rS5uQNcOdKEbiq0YODgtGItptWv9ea4DdSNiR7aqMvO9XlsMkTy1rw7KgNSIXP3GxoPQqXupxfBG5+ZcxpdUAVJGeQTAExI6la5deq97wHUU6pzLZwfQg+2ibyQGvSnz/r6rmUU1h7kp46AGkZtNV00RyZPGF33hp/iCbWeU6iozTkxh45OXmaj4dGXqr2f6GiF7/7dCFv3grFV0dGv1y+B36KkmCSJ5DgWPadNCDzWs3beRjOCQVby/MJxxRwrHa4g5hAdT9nLyP3JObT8ln0+qnCXLt/1/R3OCfqRXeEOM6lsVoNCcmybHkH/qrhxTL/AMP5vZT+YLGLTc1oY90b4yHNNHCoyPutBuTvp22ezu8RYQXu10FGtrvSpU2aGPOjOvzuhGfk2/hiv9nZXkFKprdkGCNreQTpe2jK+oIQhCAQhCAEIQgG9vsrZY3MdoRRZ7fXClkskbpHAb0C0h7qCpWK9pnEHey900+FuqrtkoxyyytNvBSLfKMZc0Uqch0UlcN2kmp1KjLBCZJOgV4s0QYwDc/ReRwyvs4Pxf2NU5KEcnWEAUCTJzpTbXbyQ5wNW1oaeR8wV20f7r24QUIqMeiMDbbyxheBmZHWFoeWmpa4nE5u7WnnTSqgjbG4v7ZFXCHd3aWHJwYaGrm/eY4n0VsooO9brd3hlgoHlnjjP7uZoyc1450Io5dAmmOBAIzBFQdiDoV5I4AEnQAkqK4XilZHhkaWsB/ZYj4ww5hjgOWYr0ClpIw4UOlQdSNMxWiEFGlaWNbA4UMVokDeWCSB7208sVFaOG/+Ug/7TP8AxCcz3ZC92JzGl2Xi3yBAzHQn3S1ms7WNDGCjRkBnQDkKoSdEKGv60O/ZwxGkkjhn91jTV7/y9VMvdQEnbkK/IKFuGMyOktLwQXnBG06tiYSAKbEmpKAeTWeooSdqnc+fmu4m56Zc+vROnNXjWZLlolMSns2IdeadcNXv3TzHLnG7Jw5fiC8jGVM9P6zTC8Ia+IajVYtXpuZHij8y6fwW1z4Xh9CY4w4bDyJGjE9gqCP/AJYRmW9XNGY6VHJXPgaw2YxNfGBWir/Cd4GeLuSf2kfiiO+WoXVyWo2S1hgyhmq5g2a4GkkfoTUdHBV6OxNf5+RZYnjBpqF411RVer0TMCEIQAhCEAIQhAVnjq+hZ4HGuZGS+frXaC8lx1carQu1+8sTxGCs6Y2rgF5+rnvg10xwslj4ase58ypuZxNSNduXRIXZHhi88l0aE0rmM6A5+oXXw+Hodj6yf6Iq1Esyx4E++IoCRiGbmgjFhNaED2PoU5aQRUaFMLZctnlOKSMF33sw7LTxA1TKS5HRZwTzRt3aSJWj8VH1y5r0DOTy5LRWu4BA9aV+gSF3xSNb+1kEjvvBuEU2y5pygOX1oaDPYE0HumVlt5cMTmhrcRYCHFxJxYRQYdKp8U3bZGBrWgZNzGZ1zz66lAeMvCM0o7WtMj9nMnTIdUNt8ZANTQ0A8JzxaUyXAu+MVy1FNToW4fp9SuxZGZVFaGoBzGhH0JQkWhma8VbpUjcZjUZruiRiYGgNboNPJd40IOk0tN4xxEB58R+Fgzc7yauraHuY4RuwupkaA/Iqq2O76Oxzv7sO+zixWiTo92oH4WhQyUWi7rwMjnNoGnUCuIgcnHSvRO5mU131SVjFABFHgbzdl/l1905lioM8yVyiWRt22p1ntDXDYg+m4V04ns4fGXx9LRF5tH7Rvq0n1AVJvRmQdyKuvDlp7yyA6mJ3+U7fVeZOPKvaXR7r79zQnmCfguPDNvE0DHV2CllSuA392+WDZjyG/wAJ8TP8pCuq9OLyiiSwwQhCkgEIQgBJ2h1Gk9EomF+zYIHnoUBgHG1q7y1uz0JUXYWVePNe3lLinefP6pS7B4wvF1Mt2zfBbFxAo1o9Vwx1diKc6fKhSs+3kE37wimIc8wCQOVRqvV00eGmK+iMNjzJi4Q4VFDukJLXG1uJz2hvMuACQsF7wzOc2J2PCPE4A4czkATrvorzgfgIXlV4XIAXJeuXShQN/wB890KN+I78uqhvCJSyThkR3izT/wBUmkcC0kuOQFTmTpvknkV7vlqyeXugzJwBwvcQaEF2opTQLniD2L3JO0AkkAAVJOwGpKhLVf76FzI2hgFcUji2vUNAJA8/ZQ1nuRloe3u2ObEDV8hLgX/gbXM+as1n4dgDg5zXPIzGNzngdQ0mi66nJAxw2y0OxujcwSBoYRIQ2No1LmAgknM6clZrsuaOAeEVd9qR2b3ebj9FJMam1425sTQ5wcQTTwtLzWhPwtFdlJJIxjJKSjI0URZr8jIybL/9bx9QpGzWxsmQDhlXxNLfquGdEfbGVY4KZ7Op697GftMPuFFWnfyXvA02Gf3Cwa/08E/D9y6nfKLfcz8Nuaf7yJtfNhLPoGrQFnNmkpbbP5yt+bD+q0ZadPLihk5sW4IQhXlYIQhAChuLf+Vk8vyKmVE8UtrZpB0/IqGSup83SfvHJ1YMnhN5hSU+v9fJLwZELxNQt2bolznFadWjPfMbKIvuzTljGwF1anHRwaS2mXicDTNScTqxsPSnt/uu4MOjRTnlQVXr6aXFVF/Qw2LEmU2G5pAausTHu+9JaC93nm1T90OtFS2WNrG08OFwfnXMGgFFMuASLslecnhcmc9qASd43gyIVe4DlzJ5Aak+SrF4tnnOJrJWtp4KEMcXVyc9tahqhsYGt5Xm4WkvDn921wBcMWAUbQx4dCcW/Xooy2Sd4zvHy+J3wRNoacgd6qbn4dnEDmtkxVGIsw1Jdq4B1eafcOXYXBzpIwDio1xYGOc2gzI1GdQuepPQpbBPEfhcP8NR9FZOBrucXukePOvM5++qtZulh1zHJPrPE1raNFByXKUn8xLa7HrGJReLpWnANUdf1hdNGGsw1xAnEXtFADuwg7qRXJKAr1kuGVuvdfzTn6uUpYmCGpeW0wkHDiPL7xTpyYWx2R3XLR1k9kt7XZN0zzSnCZ/bepUWx2ZPRTHB7PHXzK8n4vLFK+5fp16mWOzvrbIP+4/6NWorLLlbjt0A5d48+paB9CtTV/w3P/HTf19yL/mBCELeUghCEAJne0eKJ46FPFzI2oI5oD5qvKyEWhwGzyP690kBQq48U3d3VscKZPzHmFWLzgwv6HMfmvN1dWI8S8mqE8vBM3PLijLeXiH0KeNea0plzr9AoG6LTheOW/kdVOStzoDTqKaLr4fZ6XB9vY4vjvkTtt5xxAYjVx+FjfE93k0Kr3hess+JoOAN1a1wAbyM02g/gbUpa/LHV+OIFwkNHBlG4nAfbkGYZQaDXNISWfucAcwSyn9zABhjb+IRjYbucvRM5LXJY4nMEo8bz8T3VLid6F2YadRSmqe28FsbiwEupQUFTU5bLuwMkDayuBedQ0UY3o0a+pSb4HmTEDlX7xpQDZo3rtmEGRoxpaWmMSHC0l+LHRxw5ANdqa8k8skkhfR2QBA+EitGjEa0pStd0mLLJhpWjiAHOxuNcxiIGgyrTzSv9llOIY6BxrWpBwgANaKaVNSSgE72NXBgD9M3gSFrQeQb8Tl5C9wcGNxYAG5ua8uJNS4klvlyTtkUoNX5jA1uTjqAcbqU3J+SQisr24DWpBJeMTs6g4RU7CvyCA9jklODaoc53h0APhbnvmPYp7G4kVII6GlfkaKONjmofHmQBqd3EvPTWg8gu4rLIHhxdlicSATkPsDkRT5qSB+40zVNm4gkEpkYR3biA0OoYngaYZm/u39HK126ziRhYXOaHChLTR3oVULxuiaEl2bwfiljaMRH/Xg+GQdRmhJYLDfMcpw0LJN435HzadHDqF5bq7fNVi7Ye8wsbTCT9mr4qDUtqccLuminJ5Wn4dsh/suWyRInI9clauG4cET39KD1VXhjxODeX1V1DBHGxhyHxv8AICpXz3xSzjmq129zZRHEc+SX4Hs2K1vd9xjWep8R/wDJaGqf2eWY906VwoZCXe5rRXBe3p6+XVGPhGax5kCEIVxwCEIQAhCEBQu0u7CWtmaM2mv6rP7zh7yPE3UeIeW4/rktzvKyCWNzTuFj01nMEroXcyWeXJVWQUk4vozuL7+CoMdTNWKwWjGym4+YUVetj7t+XwuzH5hI2O0FhXi5nRZnujXhTiWCNgaMLRTy0Hv9Ehdd0tjq5xL5XfHIdTyA5N6JaGYOFR6hKsfSlSSSfmvdqtjZFSiYZRcXhivdKDvq9XxSNbGA7CMUg54so42/iJ+QUrbra2KNz3bDIbk7AeZVau1pL3SyZ93ie47GWmZ/hY3IdSrTktMBrkcnAAubWtK6CqcNaozh2NwhD31LpCZHE6+LT5UUogB4quBGomS83MNpLjURFgaKD7QBz56qZaUGTgsTfvwH92cnYcQ6jQ08vzCeqMvqxd4GuBwvY6rXjYnLPmK0qoA7QWprdtvxgteMMrMnt+jm8wUvPLRAMJbKxjnPY1oc6gcdCQK/PNR1oI19vNO7VMBX58knYLIZHDLy/VZNVqI0w4n17FtcHNklw3YM8TtBmVLvidPI2JuspoekbT4vc0HuuZC2NmGtABV56DVWbs8uxxxWmRtC/KMH7LB8I/PzJXjaGl3XcyXRb/iarJcMdi42CytiY1jdAKJwhC+iMQIQhACEIQAhCEAKn8c8P963GzJwzBGuSuC5kYCKFAYbQStdHIKPbk4cjs4dFXrTZyxxa7UaHYjmFpnGfDLw7voBSQbbOG7D+SpE0jZm5ijgaEH4mu3WLU0cf39y6uePsR9jtRaVNQTh2Y9lXpYy04Tr0+q7hnLV5ldk6JZj+KL5RU1uT8tCDiGIZEN5U5deqY2i7/8Ah+7hFMThiqc8OKrgDv8A6rqC2g6p2Hg03pmF7FGsrt2zh+GZJ1Sj9h6ygAA0GQXeJMhLn0poumTa1608tlqKyKkhxyWqP75Z/wDk4j5gKTuW0Y4I3b4QD5tyPzCQDGtcZQCXupizPLl8kpZ2tjGFgNCSda0JzP5qcgkMSTncKEHfL3yTY2jM8tvzTZ8+VDn/AFkoyBWVwDwS0E4aY6Z+XT/VNLRaaZV/rkuJJXO0S1lu8k1K8/Ua+uvZbsvhQ3uxvZrK6Q56cv1Vjs8QjFG5uK4s8WHwsFXHLLP2CsvDlwGR1X+v6LyIwt1lv79kaJSjXEZ3Jw660vGPKJpDnfjcNB/CPmVpcMQa0NaKACgXNngaxoa0UASq+gppjVFRiZJScnuCEIVpyCEIQAhCEAIQhACEIQCc0QcKFZzxtwdUmaAhso/leOTv1WjTyYQSsD7Q+0+YzPhspDWNJaZMi5xGRw1yAUNJrclZzsU284J453Oo4ZjG0nEQeXkpCzWqrQTvlXqoOK95cTnOcXYz4i7PM71UzdPDdpkYJ6EQPBpho8mmhLQagV31y2WK2hWGhS4R6w7gpeO1EKEeyWI0+L6kcxz+q6gvdpydkvOs00l2yWqaLHFbSlhaAoWK1MdoQnLHdVWrba+kmg4xfVEl368MqbRlOGFS9dqP/X6Ijkw8BQlKR2QnVKNfRcvtrACcWQ1pp6u0CplZfbs22dqMYjqKBrV1PamtGZp03Pokbss1ptRpC3BH/euzP+EHVLcQ8KOsze/bIXFtCQ/c6Ze6ur+H2SXFPocu2OcExwraHtrJQNJNGZVdQ1Bca6V8loFxOaG65nVYTDxK9lXOOFp0YNT+q03hcvks/wDaGlzftd2c/CNS07c6L1NHOMVy0tvJRdB/Nk0FCY3TasbE+W5lAIQhACEIQAhCEAIQhACEIQFf40tZjs0jgaEMcfZpXypCGF1X55mq+ouP7qktFnc2PUginmF882jgK8GuIEJPLNcy32OovBDtma3Iab9eS+gOzC6z/YYg4EVBeAdQHuLh8ist4c7N7W+VvexkNqPL1X0PcV3GGMNJqaJBYEnkzvjPgF0hL4SGP3BHgd1yza7qFmF8cL2uMky2d5/6kfj9wMz7Ar6jewHVRdvuRsgycW+SiUE9wptHyyLM9pAHi5UrXycCKg9E/MdoYKvYWjYlbheHZ42SuJ5d55/NQ/8A7RxF1TT5qiVGSxWIzW7LSCfFjP8AC0uUpb70kAw2eCSlPiMLi8+RIoFrVz8BxQCjT8h+anI7kYP9kjpkkQ7TAbq4Wt9qNXgws5vriPkNVfuHuziNlC+shGfizAPMDRaXDYWN2CchoCtjTCJy7GyNu26WxgZKC7RbtdNZZGM1pUU18JrQeyuCRtMIcKK17rBwttz5ku+KGTJ3xNyz3oVZLtndAWtjkcPsllSRR2RyqrZxD2bRSzGWMuiefiLKUPXDsUnF2fjE0l7jQiooBUDqsvIknsX82L6l54Y/djyH0U4mF02TA2ifrUUAhCEAIQhACEIQAhCEAIQhAeFNHsFdB7LxClEMXiaOSWQhQSCEIQAhCEAIQhACEIQAhCEBy4LgBCFIFUIQoAIQhACEIQH/2Q=="/>
          <p:cNvSpPr>
            <a:spLocks noChangeAspect="1" noChangeArrowheads="1"/>
          </p:cNvSpPr>
          <p:nvPr/>
        </p:nvSpPr>
        <p:spPr bwMode="auto">
          <a:xfrm>
            <a:off x="12541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177158" name="Picture 2" descr="http://www.powerretail.com.au/wp-content/uploads/2014/01/under-review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0675" y="1935163"/>
            <a:ext cx="4279900" cy="427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159" name="TextBox 13"/>
          <p:cNvSpPr txBox="1">
            <a:spLocks noChangeArrowheads="1"/>
          </p:cNvSpPr>
          <p:nvPr/>
        </p:nvSpPr>
        <p:spPr bwMode="auto">
          <a:xfrm>
            <a:off x="681038" y="2349500"/>
            <a:ext cx="440055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 b="1">
                <a:solidFill>
                  <a:schemeClr val="bg2"/>
                </a:solidFill>
              </a:rPr>
              <a:t>Reform seems inevitable?</a:t>
            </a:r>
          </a:p>
          <a:p>
            <a:endParaRPr lang="en-GB" sz="1800"/>
          </a:p>
          <a:p>
            <a:pPr>
              <a:buFont typeface="Wingdings" pitchFamily="2" charset="2"/>
              <a:buChar char="§"/>
            </a:pPr>
            <a:r>
              <a:rPr lang="en-GB" sz="1800"/>
              <a:t> Principle of CIL (clearer, faster &amp; more transparent) wanted by all? But is that CIL?</a:t>
            </a:r>
          </a:p>
          <a:p>
            <a:pPr>
              <a:buFont typeface="Wingdings" pitchFamily="2" charset="2"/>
              <a:buChar char="§"/>
            </a:pPr>
            <a:endParaRPr lang="en-GB" sz="1800"/>
          </a:p>
          <a:p>
            <a:pPr>
              <a:buFont typeface="Wingdings" pitchFamily="2" charset="2"/>
              <a:buChar char="§"/>
            </a:pPr>
            <a:r>
              <a:rPr lang="en-GB" sz="1800"/>
              <a:t> DCLG commissioned research by University of Reading, Three Dragons &amp; Smiths Gore</a:t>
            </a:r>
          </a:p>
          <a:p>
            <a:endParaRPr lang="en-GB" sz="1800"/>
          </a:p>
          <a:p>
            <a:pPr>
              <a:buFont typeface="Wingdings" pitchFamily="2" charset="2"/>
              <a:buChar char="§"/>
            </a:pPr>
            <a:r>
              <a:rPr lang="en-GB" sz="1800"/>
              <a:t> Report anticipated for Autumn 2015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Reform?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Inevitable </a:t>
            </a:r>
          </a:p>
          <a:p>
            <a:r>
              <a:rPr lang="en-GB" b="1" dirty="0" smtClean="0"/>
              <a:t>Do we all want the following system ? </a:t>
            </a:r>
          </a:p>
          <a:p>
            <a:r>
              <a:rPr lang="en-GB" b="1" dirty="0" smtClean="0"/>
              <a:t>Clearer </a:t>
            </a:r>
          </a:p>
          <a:p>
            <a:r>
              <a:rPr lang="en-GB" b="1" dirty="0" smtClean="0"/>
              <a:t>Faster </a:t>
            </a:r>
          </a:p>
          <a:p>
            <a:r>
              <a:rPr lang="en-GB" b="1" dirty="0" smtClean="0"/>
              <a:t>More transparent </a:t>
            </a:r>
          </a:p>
          <a:p>
            <a:r>
              <a:rPr lang="en-GB" b="1" dirty="0" smtClean="0"/>
              <a:t>Capture infrastructure / delivery </a:t>
            </a:r>
          </a:p>
          <a:p>
            <a:r>
              <a:rPr lang="en-GB" dirty="0" smtClean="0"/>
              <a:t>Is that CIL ? </a:t>
            </a:r>
          </a:p>
          <a:p>
            <a:r>
              <a:rPr lang="en-GB" dirty="0" smtClean="0"/>
              <a:t>Regulation </a:t>
            </a:r>
            <a:r>
              <a:rPr lang="en-GB" dirty="0" err="1" smtClean="0"/>
              <a:t>Regulation</a:t>
            </a:r>
            <a:r>
              <a:rPr lang="en-GB" dirty="0" smtClean="0"/>
              <a:t> </a:t>
            </a:r>
            <a:r>
              <a:rPr lang="en-GB" dirty="0" err="1" smtClean="0"/>
              <a:t>Regulation</a:t>
            </a:r>
            <a:r>
              <a:rPr lang="en-GB" dirty="0" smtClean="0"/>
              <a:t> !! </a:t>
            </a:r>
          </a:p>
          <a:p>
            <a:r>
              <a:rPr lang="en-GB" dirty="0" smtClean="0"/>
              <a:t>Some ideas, revoke Section 106 ? Or deduct from CIL ? </a:t>
            </a:r>
          </a:p>
          <a:p>
            <a:r>
              <a:rPr lang="en-GB" dirty="0" smtClean="0"/>
              <a:t>Apply CIL to smaller scale development only ? </a:t>
            </a:r>
          </a:p>
          <a:p>
            <a:r>
              <a:rPr lang="en-GB" dirty="0" smtClean="0"/>
              <a:t>Allow CIL to become negotiable ? </a:t>
            </a:r>
          </a:p>
          <a:p>
            <a:r>
              <a:rPr lang="en-GB" dirty="0" smtClean="0"/>
              <a:t>Set a national (or regional / sub-regional) standard rate ? </a:t>
            </a:r>
          </a:p>
          <a:p>
            <a:r>
              <a:rPr lang="en-GB" smtClean="0"/>
              <a:t> </a:t>
            </a:r>
            <a:r>
              <a:rPr lang="en-GB" dirty="0" smtClean="0"/>
              <a:t>Abolish CIL and replace with ??????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2288" y="2349500"/>
            <a:ext cx="9405937" cy="1620838"/>
          </a:xfrm>
        </p:spPr>
        <p:txBody>
          <a:bodyPr rtlCol="0">
            <a:noAutofit/>
          </a:bodyPr>
          <a:lstStyle/>
          <a:p>
            <a:pPr defTabSz="1043056" eaLnBrk="1" fontAlgn="auto" hangingPunct="1">
              <a:spcAft>
                <a:spcPts val="0"/>
              </a:spcAft>
              <a:defRPr/>
            </a:pPr>
            <a:r>
              <a:rPr lang="en-GB" dirty="0" smtClean="0"/>
              <a:t>Visit </a:t>
            </a: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www.savills.co.uk/cil</a:t>
            </a:r>
            <a:endParaRPr lang="en-GB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CIL Progress </a:t>
            </a:r>
            <a:br>
              <a:rPr lang="en-GB" dirty="0" smtClean="0"/>
            </a:br>
            <a:r>
              <a:rPr lang="en-GB" dirty="0" smtClean="0"/>
              <a:t>National Overview</a:t>
            </a: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CIL Across England &amp; Wales (All Stages)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GB" dirty="0" smtClean="0"/>
              <a:t>Savills - </a:t>
            </a:r>
            <a:r>
              <a:rPr lang="en-GB" sz="1100" b="1" dirty="0" smtClean="0">
                <a:solidFill>
                  <a:srgbClr val="FF0000"/>
                </a:solidFill>
                <a:hlinkClick r:id="rId2"/>
              </a:rPr>
              <a:t>http://www.savills.co.uk/promotions/cil-map.aspx</a:t>
            </a:r>
            <a:r>
              <a:rPr lang="en-GB" sz="1100" b="1" dirty="0" smtClean="0">
                <a:solidFill>
                  <a:srgbClr val="FF0000"/>
                </a:solidFill>
              </a:rPr>
              <a:t> </a:t>
            </a:r>
            <a:endParaRPr lang="en-GB" sz="1100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627" y="1905075"/>
            <a:ext cx="7182852" cy="49954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Source: Savills (as at 23</a:t>
            </a:r>
            <a:r>
              <a:rPr lang="en-GB" baseline="30000" dirty="0" smtClean="0"/>
              <a:t>rd</a:t>
            </a:r>
            <a:r>
              <a:rPr lang="en-GB" dirty="0" smtClean="0"/>
              <a:t> March 2015)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41023" y="471340"/>
            <a:ext cx="6994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smtClean="0"/>
              <a:t>Progress on CIL Implementation (England &amp; Wales)</a:t>
            </a:r>
          </a:p>
        </p:txBody>
      </p:sp>
      <p:graphicFrame>
        <p:nvGraphicFramePr>
          <p:cNvPr id="7" name="Chart 6"/>
          <p:cNvGraphicFramePr/>
          <p:nvPr/>
        </p:nvGraphicFramePr>
        <p:xfrm>
          <a:off x="865187" y="985043"/>
          <a:ext cx="8963026" cy="5591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North of England</a:t>
            </a:r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Northern England - CIL Progress Map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219" y="1871331"/>
            <a:ext cx="7230113" cy="4965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8</a:t>
            </a:r>
            <a:endParaRPr lang="en-GB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North England - CIL Progress In Numbers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1494257" y="1829638"/>
            <a:ext cx="4210507" cy="771525"/>
          </a:xfrm>
        </p:spPr>
        <p:txBody>
          <a:bodyPr/>
          <a:lstStyle/>
          <a:p>
            <a:r>
              <a:rPr lang="en-GB" dirty="0" smtClean="0"/>
              <a:t>Implemented</a:t>
            </a:r>
            <a:endParaRPr lang="en-GB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4"/>
          </p:nvPr>
        </p:nvSpPr>
        <p:spPr>
          <a:xfrm>
            <a:off x="1494257" y="2680664"/>
            <a:ext cx="4210507" cy="771525"/>
          </a:xfrm>
        </p:spPr>
        <p:txBody>
          <a:bodyPr/>
          <a:lstStyle/>
          <a:p>
            <a:r>
              <a:rPr lang="en-GB" dirty="0" smtClean="0"/>
              <a:t>Submitted for Examination</a:t>
            </a:r>
            <a:endParaRPr lang="en-GB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/>
          </p:nvPr>
        </p:nvSpPr>
        <p:spPr>
          <a:xfrm>
            <a:off x="1494257" y="3531690"/>
            <a:ext cx="4196859" cy="771525"/>
          </a:xfrm>
        </p:spPr>
        <p:txBody>
          <a:bodyPr/>
          <a:lstStyle/>
          <a:p>
            <a:r>
              <a:rPr lang="en-GB" dirty="0" smtClean="0"/>
              <a:t>Draft Consultation</a:t>
            </a:r>
            <a:endParaRPr lang="en-GB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 smtClean="0"/>
              <a:t>7</a:t>
            </a:r>
            <a:endParaRPr lang="en-GB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8"/>
          </p:nvPr>
        </p:nvSpPr>
        <p:spPr>
          <a:xfrm>
            <a:off x="1494256" y="4382716"/>
            <a:ext cx="4210507" cy="771525"/>
          </a:xfrm>
        </p:spPr>
        <p:txBody>
          <a:bodyPr/>
          <a:lstStyle/>
          <a:p>
            <a:r>
              <a:rPr lang="en-GB" dirty="0" smtClean="0"/>
              <a:t>Preliminary Draft Charging Schedule</a:t>
            </a:r>
            <a:endParaRPr lang="en-GB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 smtClean="0"/>
              <a:t>14</a:t>
            </a:r>
            <a:endParaRPr lang="en-GB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20"/>
          </p:nvPr>
        </p:nvSpPr>
        <p:spPr>
          <a:xfrm>
            <a:off x="1494256" y="5233742"/>
            <a:ext cx="4196859" cy="771525"/>
          </a:xfrm>
        </p:spPr>
        <p:txBody>
          <a:bodyPr/>
          <a:lstStyle/>
          <a:p>
            <a:r>
              <a:rPr lang="en-GB" dirty="0" smtClean="0"/>
              <a:t>Preparing Evidence</a:t>
            </a:r>
            <a:endParaRPr lang="en-GB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 smtClean="0"/>
              <a:t>36</a:t>
            </a:r>
            <a:endParaRPr lang="en-GB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22"/>
          </p:nvPr>
        </p:nvSpPr>
        <p:spPr>
          <a:xfrm>
            <a:off x="1494257" y="6084767"/>
            <a:ext cx="4196859" cy="771525"/>
          </a:xfrm>
        </p:spPr>
        <p:txBody>
          <a:bodyPr/>
          <a:lstStyle/>
          <a:p>
            <a:r>
              <a:rPr lang="en-GB" dirty="0" smtClean="0"/>
              <a:t>Not Started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709683" y="6946710"/>
            <a:ext cx="7233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/>
              <a:t>Correct as of 29</a:t>
            </a:r>
            <a:r>
              <a:rPr lang="en-GB" sz="1400" i="1" baseline="30000" dirty="0" smtClean="0"/>
              <a:t>th</a:t>
            </a:r>
            <a:r>
              <a:rPr lang="en-GB" sz="1400" i="1" dirty="0" smtClean="0"/>
              <a:t> June 2015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16890" y="2237949"/>
            <a:ext cx="305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accent5"/>
                </a:solidFill>
              </a:rPr>
              <a:t>51% </a:t>
            </a:r>
            <a:r>
              <a:rPr lang="en-GB" sz="1800" dirty="0" smtClean="0"/>
              <a:t>of Local Authorities engaged with CIL in the North of England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45548" y="4009314"/>
            <a:ext cx="263842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/>
              <a:t>Only</a:t>
            </a:r>
            <a:r>
              <a:rPr lang="en-GB" sz="2400" dirty="0" smtClean="0"/>
              <a:t> </a:t>
            </a:r>
            <a:r>
              <a:rPr lang="en-GB" sz="2400" b="1" dirty="0" smtClean="0">
                <a:solidFill>
                  <a:schemeClr val="accent5"/>
                </a:solidFill>
              </a:rPr>
              <a:t>11 </a:t>
            </a:r>
            <a:r>
              <a:rPr lang="en-GB" sz="1800" dirty="0" smtClean="0"/>
              <a:t>Northern LPAs Authorities anticipated to have implemented CIL by the end of 2015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avills Navy WHITE ONLY">
  <a:themeElements>
    <a:clrScheme name="Custom 77">
      <a:dk1>
        <a:srgbClr val="002244"/>
      </a:dk1>
      <a:lt1>
        <a:srgbClr val="FFFFFF"/>
      </a:lt1>
      <a:dk2>
        <a:srgbClr val="A8C4E2"/>
      </a:dk2>
      <a:lt2>
        <a:srgbClr val="F50003"/>
      </a:lt2>
      <a:accent1>
        <a:srgbClr val="FFED54"/>
      </a:accent1>
      <a:accent2>
        <a:srgbClr val="006470"/>
      </a:accent2>
      <a:accent3>
        <a:srgbClr val="79B0A8"/>
      </a:accent3>
      <a:accent4>
        <a:srgbClr val="B4AAB0"/>
      </a:accent4>
      <a:accent5>
        <a:srgbClr val="9E1F5E"/>
      </a:accent5>
      <a:accent6>
        <a:srgbClr val="673154"/>
      </a:accent6>
      <a:hlink>
        <a:srgbClr val="BFB9A4"/>
      </a:hlink>
      <a:folHlink>
        <a:srgbClr val="005437"/>
      </a:folHlink>
    </a:clrScheme>
    <a:fontScheme name="tesc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06B8D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8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ustom 76">
      <a:dk1>
        <a:srgbClr val="FFFFFF"/>
      </a:dk1>
      <a:lt1>
        <a:srgbClr val="002244"/>
      </a:lt1>
      <a:dk2>
        <a:srgbClr val="A8C4E2"/>
      </a:dk2>
      <a:lt2>
        <a:srgbClr val="F50003"/>
      </a:lt2>
      <a:accent1>
        <a:srgbClr val="FFED54"/>
      </a:accent1>
      <a:accent2>
        <a:srgbClr val="006470"/>
      </a:accent2>
      <a:accent3>
        <a:srgbClr val="79B0A8"/>
      </a:accent3>
      <a:accent4>
        <a:srgbClr val="B4AAB0"/>
      </a:accent4>
      <a:accent5>
        <a:srgbClr val="9E1F5E"/>
      </a:accent5>
      <a:accent6>
        <a:srgbClr val="673154"/>
      </a:accent6>
      <a:hlink>
        <a:srgbClr val="BFB9A4"/>
      </a:hlink>
      <a:folHlink>
        <a:srgbClr val="005437"/>
      </a:folHlink>
    </a:clrScheme>
    <a:fontScheme name="tesc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B3E6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606B8D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800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Savills Navy WHITE ONLY</Template>
  <TotalTime>1669</TotalTime>
  <Words>1279</Words>
  <Application>Microsoft Office PowerPoint</Application>
  <PresentationFormat>Custom</PresentationFormat>
  <Paragraphs>184</Paragraphs>
  <Slides>32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Savills Navy WHITE ONLY</vt:lpstr>
      <vt:lpstr>Office Theme</vt:lpstr>
      <vt:lpstr>CIL Latest Research &amp; Findings</vt:lpstr>
      <vt:lpstr>Overview- CIL PAS Event</vt:lpstr>
      <vt:lpstr>The Savills Team</vt:lpstr>
      <vt:lpstr>CIL Progress  National Overview</vt:lpstr>
      <vt:lpstr>CIL Across England &amp; Wales (All Stages)</vt:lpstr>
      <vt:lpstr>Slide 6</vt:lpstr>
      <vt:lpstr>North of England</vt:lpstr>
      <vt:lpstr>Northern England - CIL Progress Map</vt:lpstr>
      <vt:lpstr>North England - CIL Progress In Numbers</vt:lpstr>
      <vt:lpstr>Latest Research </vt:lpstr>
      <vt:lpstr>Research –Countdown to 2015 (July 2014) </vt:lpstr>
      <vt:lpstr>Research – CIL is it delivering? (November 2014) </vt:lpstr>
      <vt:lpstr>Research – CIL – Getting it right (January 2014) </vt:lpstr>
      <vt:lpstr>CIL Viability – An Overview </vt:lpstr>
      <vt:lpstr>The Role of Viability</vt:lpstr>
      <vt:lpstr>At the heart of CIL</vt:lpstr>
      <vt:lpstr>Why is this important?</vt:lpstr>
      <vt:lpstr>CIL 5 Key Challenges</vt:lpstr>
      <vt:lpstr>Complicated by changing policies!</vt:lpstr>
      <vt:lpstr>April 2015 – Pooling Restriction</vt:lpstr>
      <vt:lpstr>From 6th April – Section 106 lives on, but is restricted</vt:lpstr>
      <vt:lpstr>Projections on number of implemented CILs</vt:lpstr>
      <vt:lpstr>How to advise on this ?</vt:lpstr>
      <vt:lpstr>Slide 24</vt:lpstr>
      <vt:lpstr>Implications?</vt:lpstr>
      <vt:lpstr>What are the implications?</vt:lpstr>
      <vt:lpstr>From 6th April – Practical Implications</vt:lpstr>
      <vt:lpstr>CIL Lessons Learnt</vt:lpstr>
      <vt:lpstr>CIL Lessons Learnt</vt:lpstr>
      <vt:lpstr>What’s next?</vt:lpstr>
      <vt:lpstr>Reform? </vt:lpstr>
      <vt:lpstr>Visit www.savills.co.uk/cil</vt:lpstr>
    </vt:vector>
  </TitlesOfParts>
  <Company>Savills plc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Savills Navy template</dc:title>
  <dc:creator>acakkos</dc:creator>
  <cp:lastModifiedBy>rhousam</cp:lastModifiedBy>
  <cp:revision>178</cp:revision>
  <dcterms:created xsi:type="dcterms:W3CDTF">2014-09-04T10:44:30Z</dcterms:created>
  <dcterms:modified xsi:type="dcterms:W3CDTF">2015-07-06T16:12:58Z</dcterms:modified>
</cp:coreProperties>
</file>