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2507-F068-41C3-B16B-285CBAB4F0D4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E301-41EA-407B-9A69-44586B5D0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596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2507-F068-41C3-B16B-285CBAB4F0D4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E301-41EA-407B-9A69-44586B5D0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2507-F068-41C3-B16B-285CBAB4F0D4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E301-41EA-407B-9A69-44586B5D0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64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2507-F068-41C3-B16B-285CBAB4F0D4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E301-41EA-407B-9A69-44586B5D0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87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2507-F068-41C3-B16B-285CBAB4F0D4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E301-41EA-407B-9A69-44586B5D0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39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2507-F068-41C3-B16B-285CBAB4F0D4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E301-41EA-407B-9A69-44586B5D0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88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2507-F068-41C3-B16B-285CBAB4F0D4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E301-41EA-407B-9A69-44586B5D0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06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2507-F068-41C3-B16B-285CBAB4F0D4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E301-41EA-407B-9A69-44586B5D0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68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2507-F068-41C3-B16B-285CBAB4F0D4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E301-41EA-407B-9A69-44586B5D0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70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2507-F068-41C3-B16B-285CBAB4F0D4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E301-41EA-407B-9A69-44586B5D0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01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2507-F068-41C3-B16B-285CBAB4F0D4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E301-41EA-407B-9A69-44586B5D0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94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A2507-F068-41C3-B16B-285CBAB4F0D4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CE301-41EA-407B-9A69-44586B5D0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90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18" y="1772816"/>
            <a:ext cx="613289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Previous Developments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733256"/>
            <a:ext cx="2164253" cy="9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205" y="4391980"/>
            <a:ext cx="327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Ashworth Heights, </a:t>
            </a:r>
            <a:r>
              <a:rPr lang="en-GB" dirty="0" err="1">
                <a:solidFill>
                  <a:prstClr val="black"/>
                </a:solidFill>
              </a:rPr>
              <a:t>Mapperley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067" y="2688495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De </a:t>
            </a:r>
            <a:r>
              <a:rPr lang="en-GB" dirty="0" err="1">
                <a:solidFill>
                  <a:prstClr val="black"/>
                </a:solidFill>
              </a:rPr>
              <a:t>Buseli</a:t>
            </a:r>
            <a:r>
              <a:rPr lang="en-GB" dirty="0">
                <a:solidFill>
                  <a:prstClr val="black"/>
                </a:solidFill>
              </a:rPr>
              <a:t> Fields, Gedling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3074" name="Picture 2" descr="M:\09. Storage\Business Photos\SITES\Completed sites\24 Gedling Sales Photos\External\Richmond Brick 24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0" y="3168278"/>
            <a:ext cx="4400901" cy="318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M:\09. Storage\Business Photos\SITES\Completed sites\39 Mapperley\39 Mapperley Sales photos\PA0211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436" y="1209695"/>
            <a:ext cx="3745608" cy="31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49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Previous Developments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733256"/>
            <a:ext cx="2164253" cy="9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26887" y="1185567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Meadow View, Cloves Hill, Morley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4098" name="Picture 2" descr="M:\08. SALES\41 Sales Morley\Showhome\Bespoke Build 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97442"/>
            <a:ext cx="4392488" cy="292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M:\08. SALES\41 Sales Morley\Showhome\D2340-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6776"/>
            <a:ext cx="3096344" cy="206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:\08. SALES\41 Sales Morley\Showhome\D2340-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537" y="4586776"/>
            <a:ext cx="3096834" cy="206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M:\08. SALES\41 Sales Morley\Showhome\D2340-1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099" y="1597442"/>
            <a:ext cx="4371869" cy="290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6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Commercial Projects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733256"/>
            <a:ext cx="2164253" cy="914800"/>
          </a:xfrm>
          <a:prstGeom prst="rect">
            <a:avLst/>
          </a:prstGeom>
        </p:spPr>
      </p:pic>
      <p:pic>
        <p:nvPicPr>
          <p:cNvPr id="5122" name="Picture 2" descr="M:\09. Storage\Business Photos\CONTRACTS\Contract Jobs photos\CJ1003 - Garcha\22022012\Garcha (1024x76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816424" cy="286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M:\09. Storage\Business Photos\CONTRACTS\Contract Jobs photos\Imaan Pharmacy\Commercial 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03" y="4330432"/>
            <a:ext cx="3172041" cy="237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:\09. Storage\Business Photos\CONTRACTS\Contract Jobs photos\Low res - Care Homes\P2080170 (1024x76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00"/>
            <a:ext cx="4803631" cy="360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80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Self Build With Clean Hands!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44824"/>
            <a:ext cx="6048032" cy="427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499" y="95007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CHOOSE YOUR PLOT…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2831519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5750B"/>
                </a:solidFill>
              </a:rPr>
              <a:t>CHOOSE YOUR DESIGN…</a:t>
            </a:r>
            <a:endParaRPr lang="en-GB" sz="4000" b="1" dirty="0">
              <a:solidFill>
                <a:srgbClr val="F5750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499" y="4786777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CHOOSE YOUR PRICE…</a:t>
            </a:r>
            <a:endParaRPr lang="en-GB" sz="4000" b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21076"/>
            <a:ext cx="3024017" cy="21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8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499" y="950074"/>
            <a:ext cx="3745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WATERTIGHT…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1193" y="206084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5750B"/>
                </a:solidFill>
              </a:rPr>
              <a:t>BASIC BUILD REGULATIONS…</a:t>
            </a:r>
            <a:endParaRPr lang="en-GB" sz="4000" b="1" dirty="0">
              <a:solidFill>
                <a:srgbClr val="F5750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3857" y="3278887"/>
            <a:ext cx="2369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BRONZE…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4365104"/>
            <a:ext cx="2074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5750B"/>
                </a:solidFill>
              </a:rPr>
              <a:t>SILVER…</a:t>
            </a:r>
            <a:endParaRPr lang="en-GB" sz="4000" b="1" dirty="0">
              <a:solidFill>
                <a:srgbClr val="F5750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5589240"/>
            <a:ext cx="1865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GOLD…</a:t>
            </a:r>
            <a:endParaRPr lang="en-GB" sz="4000" b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21076"/>
            <a:ext cx="3024017" cy="21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5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Orchard, Morton, Derbyshire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0768"/>
            <a:ext cx="52101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The Orchard, Morton – Richmond Design  </a:t>
            </a:r>
            <a:r>
              <a:rPr lang="en-GB" sz="3600" dirty="0" smtClean="0"/>
              <a:t>Currently under construction</a:t>
            </a:r>
            <a:endParaRPr lang="en-GB" sz="3600" dirty="0"/>
          </a:p>
        </p:txBody>
      </p:sp>
      <p:pic>
        <p:nvPicPr>
          <p:cNvPr id="5" name="Picture 4" descr="C:\Users\christineleggett\AppData\Local\Microsoft\Windows\Temporary Internet Files\Content.Outlook\GI6KXR33\WP_20141024_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10042"/>
            <a:ext cx="2664296" cy="4802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christineleggett\AppData\Local\Microsoft\Windows\Temporary Internet Files\Content.Outlook\GI6KXR33\WP_20141028_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10042"/>
            <a:ext cx="2664296" cy="4802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christineleggett\AppData\Local\Microsoft\Windows\Temporary Internet Files\Content.Outlook\GI6KXR33\WP_20141029_0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928" y="1628801"/>
            <a:ext cx="2452285" cy="38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21076"/>
            <a:ext cx="3024017" cy="21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:\09. Storage\Business Photos\SITES\Current sites Construction Photos\46 Morton construction photos\20Aug14\4608rear bay int 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28" y="1537781"/>
            <a:ext cx="7202806" cy="404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smtClean="0">
                <a:solidFill>
                  <a:prstClr val="black"/>
                </a:solidFill>
              </a:rPr>
              <a:t>The Orchard, Morton – Richmond Design</a:t>
            </a:r>
            <a:r>
              <a:rPr lang="en-GB" smtClean="0">
                <a:solidFill>
                  <a:prstClr val="black"/>
                </a:solidFill>
              </a:rPr>
              <a:t/>
            </a:r>
            <a:br>
              <a:rPr lang="en-GB" smtClean="0">
                <a:solidFill>
                  <a:prstClr val="black"/>
                </a:solidFill>
              </a:rPr>
            </a:br>
            <a:r>
              <a:rPr lang="en-GB" sz="3600" smtClean="0">
                <a:solidFill>
                  <a:prstClr val="black"/>
                </a:solidFill>
              </a:rPr>
              <a:t>Clients now moved in</a:t>
            </a:r>
            <a:endParaRPr lang="en-GB" sz="36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21076"/>
            <a:ext cx="3024017" cy="21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:\09. Storage\Business Photos\SITES\Current sites Construction Photos\46 Morton construction photos\11Aug14\DSCF1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128792" cy="400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smtClean="0">
                <a:solidFill>
                  <a:prstClr val="black"/>
                </a:solidFill>
              </a:rPr>
              <a:t>The Orchard, Morton – Richmond Design</a:t>
            </a:r>
            <a:r>
              <a:rPr lang="en-GB" smtClean="0">
                <a:solidFill>
                  <a:prstClr val="black"/>
                </a:solidFill>
              </a:rPr>
              <a:t/>
            </a:r>
            <a:br>
              <a:rPr lang="en-GB" smtClean="0">
                <a:solidFill>
                  <a:prstClr val="black"/>
                </a:solidFill>
              </a:rPr>
            </a:br>
            <a:r>
              <a:rPr lang="en-GB" sz="3600" smtClean="0">
                <a:solidFill>
                  <a:prstClr val="black"/>
                </a:solidFill>
              </a:rPr>
              <a:t>Clients now moved in</a:t>
            </a:r>
            <a:endParaRPr lang="en-GB" sz="36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21076"/>
            <a:ext cx="3024017" cy="21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5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Steve Midgley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Original background</a:t>
            </a:r>
          </a:p>
          <a:p>
            <a:pPr lvl="2"/>
            <a:r>
              <a:rPr lang="en-GB" dirty="0" smtClean="0"/>
              <a:t>Supply to Construction industry</a:t>
            </a:r>
          </a:p>
          <a:p>
            <a:pPr lvl="2"/>
            <a:r>
              <a:rPr lang="en-GB" dirty="0" smtClean="0"/>
              <a:t>Timber then Kitchens</a:t>
            </a:r>
          </a:p>
          <a:p>
            <a:pPr marL="914400" lvl="2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20023"/>
            <a:ext cx="2016224" cy="85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70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18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The Orchard, Morton – Available Designs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21076"/>
            <a:ext cx="3024017" cy="2136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57" y="3881039"/>
            <a:ext cx="2363800" cy="2569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88" y="1101130"/>
            <a:ext cx="3499932" cy="26577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56" y="1101130"/>
            <a:ext cx="4248472" cy="26552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92" y="3928217"/>
            <a:ext cx="3563888" cy="252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Dominion, </a:t>
            </a:r>
            <a:r>
              <a:rPr lang="en-GB" dirty="0" err="1" smtClean="0"/>
              <a:t>Balby</a:t>
            </a:r>
            <a:r>
              <a:rPr lang="en-GB" dirty="0" smtClean="0"/>
              <a:t>, Doncaster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2" t="18387" r="13182" b="21817"/>
          <a:stretch/>
        </p:blipFill>
        <p:spPr>
          <a:xfrm>
            <a:off x="323528" y="1537855"/>
            <a:ext cx="845719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1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Dominion, Doncaster – Brompton Design  </a:t>
            </a:r>
            <a:r>
              <a:rPr lang="en-GB" sz="3600" dirty="0" smtClean="0"/>
              <a:t>Currently under construction</a:t>
            </a:r>
            <a:endParaRPr lang="en-GB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21076"/>
            <a:ext cx="3024017" cy="2136924"/>
          </a:xfrm>
          <a:prstGeom prst="rect">
            <a:avLst/>
          </a:prstGeom>
        </p:spPr>
      </p:pic>
      <p:pic>
        <p:nvPicPr>
          <p:cNvPr id="6146" name="Picture 2" descr="M:\09. Storage\Business Photos\SITES\Current sites Construction Photos\49 Doncaster\4907\260914 Slab\WP_20140926_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12776"/>
            <a:ext cx="2923371" cy="520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M:\09. Storage\Business Photos\SITES\Current sites Construction Photos\49 Doncaster\4907\030914 Excavation\WP_20140902_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81777"/>
            <a:ext cx="2940771" cy="523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16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Dominion, Doncaster – Available Designs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95" y="980728"/>
            <a:ext cx="3707904" cy="2780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95" y="3767336"/>
            <a:ext cx="3707904" cy="2758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015" y="980728"/>
            <a:ext cx="3707903" cy="2780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015" y="3761656"/>
            <a:ext cx="3707903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Steve Midgley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1989 joined a Family </a:t>
            </a:r>
            <a:r>
              <a:rPr lang="en-GB" dirty="0" err="1" smtClean="0"/>
              <a:t>housebuilder</a:t>
            </a:r>
            <a:r>
              <a:rPr lang="en-GB" dirty="0" smtClean="0"/>
              <a:t> in Lincolnshire</a:t>
            </a:r>
          </a:p>
          <a:p>
            <a:pPr lvl="2"/>
            <a:r>
              <a:rPr lang="en-GB" dirty="0" smtClean="0"/>
              <a:t>Didn’t survive that recession</a:t>
            </a:r>
          </a:p>
          <a:p>
            <a:pPr marL="914400" lvl="2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20023"/>
            <a:ext cx="2016224" cy="85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96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Steve Midgley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1995 formed Fairgrove Homes with wife, Chris</a:t>
            </a:r>
          </a:p>
          <a:p>
            <a:pPr lvl="2"/>
            <a:r>
              <a:rPr lang="en-GB" dirty="0" smtClean="0"/>
              <a:t>Currently Chairman of HBF Small Developers Group</a:t>
            </a:r>
          </a:p>
          <a:p>
            <a:pPr lvl="2"/>
            <a:r>
              <a:rPr lang="en-GB" dirty="0" smtClean="0"/>
              <a:t>Past Chairman HBF Midlands region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marL="914400" lvl="2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20023"/>
            <a:ext cx="2016224" cy="85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05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Fairgrove Homes Ltd</a:t>
            </a:r>
          </a:p>
          <a:p>
            <a:pPr lvl="1"/>
            <a:endParaRPr lang="en-GB" dirty="0" smtClean="0"/>
          </a:p>
          <a:p>
            <a:pPr lvl="1"/>
            <a:r>
              <a:rPr lang="en-GB" dirty="0"/>
              <a:t>Based in East </a:t>
            </a:r>
            <a:r>
              <a:rPr lang="en-GB" dirty="0" smtClean="0"/>
              <a:t>Midlands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Family business</a:t>
            </a:r>
          </a:p>
          <a:p>
            <a:pPr lvl="2"/>
            <a:r>
              <a:rPr lang="en-GB" dirty="0" smtClean="0"/>
              <a:t>Steve &amp; Chris Midgley</a:t>
            </a:r>
          </a:p>
          <a:p>
            <a:pPr lvl="2"/>
            <a:r>
              <a:rPr lang="en-GB" dirty="0" smtClean="0"/>
              <a:t>Now sons Simon &amp; James</a:t>
            </a:r>
          </a:p>
          <a:p>
            <a:pPr marL="914400" lvl="2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20023"/>
            <a:ext cx="2016224" cy="85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39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Fairgrove Homes Ltd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20 years in business</a:t>
            </a:r>
          </a:p>
          <a:p>
            <a:pPr lvl="2"/>
            <a:r>
              <a:rPr lang="en-GB" dirty="0" smtClean="0"/>
              <a:t>30 sites</a:t>
            </a:r>
          </a:p>
          <a:p>
            <a:pPr lvl="2"/>
            <a:r>
              <a:rPr lang="en-GB" dirty="0" smtClean="0"/>
              <a:t>270 homes</a:t>
            </a:r>
          </a:p>
          <a:p>
            <a:pPr marL="914400" lvl="2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20023"/>
            <a:ext cx="2016224" cy="85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42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Fairgrove Homes Ltd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2006/2007 approaching 50 per annum</a:t>
            </a:r>
          </a:p>
          <a:p>
            <a:pPr lvl="1"/>
            <a:r>
              <a:rPr lang="en-GB" dirty="0" smtClean="0"/>
              <a:t>2010 dropped to 6</a:t>
            </a:r>
          </a:p>
          <a:p>
            <a:pPr lvl="1"/>
            <a:r>
              <a:rPr lang="en-GB" dirty="0" smtClean="0"/>
              <a:t>2015 target 36 &amp; back upto 50 by 2017</a:t>
            </a:r>
          </a:p>
          <a:p>
            <a:pPr lvl="1"/>
            <a:endParaRPr lang="en-GB" dirty="0"/>
          </a:p>
          <a:p>
            <a:pPr lvl="1"/>
            <a:r>
              <a:rPr lang="en-GB" i="1" dirty="0" smtClean="0"/>
              <a:t>That's a 10 year set back by the recession!</a:t>
            </a:r>
          </a:p>
          <a:p>
            <a:pPr marL="914400" lvl="2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20023"/>
            <a:ext cx="2016224" cy="85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20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Previous Developments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733256"/>
            <a:ext cx="2164253" cy="914800"/>
          </a:xfrm>
          <a:prstGeom prst="rect">
            <a:avLst/>
          </a:prstGeom>
        </p:spPr>
      </p:pic>
      <p:pic>
        <p:nvPicPr>
          <p:cNvPr id="1026" name="Picture 2" descr="M:\09. Storage\Business Photos\SITES\Completed sites\18 Shipley Photos\1801 Ashmore front (1024x76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78252"/>
            <a:ext cx="4516760" cy="338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09. Storage\Business Photos\SITES\Completed sites\13 Sutton Dobsons Photos\DobsonsMi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84" y="1375150"/>
            <a:ext cx="3855912" cy="289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11566" y="4321405"/>
            <a:ext cx="327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Dobson’s Mill, Sutton in Ashfield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27089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School Woods Close, Shipley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Previous Developments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733256"/>
            <a:ext cx="2164253" cy="9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2134" y="4321405"/>
            <a:ext cx="327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St Michael’s View, </a:t>
            </a:r>
            <a:r>
              <a:rPr lang="en-GB" dirty="0" err="1">
                <a:solidFill>
                  <a:prstClr val="black"/>
                </a:solidFill>
              </a:rPr>
              <a:t>Selston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2057" y="27089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Rock House Close, </a:t>
            </a:r>
            <a:r>
              <a:rPr lang="en-GB" dirty="0" err="1">
                <a:solidFill>
                  <a:prstClr val="black"/>
                </a:solidFill>
              </a:rPr>
              <a:t>Tibshelf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050" name="Picture 2" descr="M:\09. Storage\Business Photos\SITES\Completed sites\07 Tibshelf Photos\Low Res\DSC00671 (800x60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5760"/>
            <a:ext cx="4333402" cy="325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M:\09. Storage\Business Photos\SITES\Completed sites\08 Selston Photos\P321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437" y="1277471"/>
            <a:ext cx="4032448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54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246</Words>
  <Application>Microsoft Office PowerPoint</Application>
  <PresentationFormat>On-screen Show (4:3)</PresentationFormat>
  <Paragraphs>75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  </vt:lpstr>
      <vt:lpstr>  </vt:lpstr>
      <vt:lpstr>  </vt:lpstr>
      <vt:lpstr>  </vt:lpstr>
      <vt:lpstr>  </vt:lpstr>
      <vt:lpstr>  </vt:lpstr>
      <vt:lpstr>Previous Developments</vt:lpstr>
      <vt:lpstr>Previous Developments</vt:lpstr>
      <vt:lpstr>Previous Developments</vt:lpstr>
      <vt:lpstr>Previous Developments</vt:lpstr>
      <vt:lpstr>Commercial Projects</vt:lpstr>
      <vt:lpstr>PowerPoint Presentation</vt:lpstr>
      <vt:lpstr>PowerPoint Presentation</vt:lpstr>
      <vt:lpstr>PowerPoint Presentation</vt:lpstr>
      <vt:lpstr>The Orchard, Morton, Derbyshire</vt:lpstr>
      <vt:lpstr>The Orchard, Morton – Richmond Design  Currently under construction</vt:lpstr>
      <vt:lpstr>PowerPoint Presentation</vt:lpstr>
      <vt:lpstr>PowerPoint Presentation</vt:lpstr>
      <vt:lpstr>The Orchard, Morton – Available Designs</vt:lpstr>
      <vt:lpstr>Dominion, Balby, Doncaster</vt:lpstr>
      <vt:lpstr>Dominion, Doncaster – Brompton Design  Currently under construction</vt:lpstr>
      <vt:lpstr>Dominion, Doncaster – Available Designs</vt:lpstr>
    </vt:vector>
  </TitlesOfParts>
  <Company>LGA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Wardle</dc:creator>
  <cp:lastModifiedBy>Nicholas Wardle</cp:lastModifiedBy>
  <cp:revision>1</cp:revision>
  <dcterms:created xsi:type="dcterms:W3CDTF">2015-02-25T14:22:52Z</dcterms:created>
  <dcterms:modified xsi:type="dcterms:W3CDTF">2015-02-25T14:23:56Z</dcterms:modified>
</cp:coreProperties>
</file>