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5.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6.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7.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8.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9.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0.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1.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3" r:id="rId2"/>
    <p:sldMasterId id="2147483709" r:id="rId3"/>
    <p:sldMasterId id="2147483721" r:id="rId4"/>
    <p:sldMasterId id="2147483769" r:id="rId5"/>
    <p:sldMasterId id="2147483782" r:id="rId6"/>
    <p:sldMasterId id="2147483794" r:id="rId7"/>
    <p:sldMasterId id="2147483842" r:id="rId8"/>
    <p:sldMasterId id="2147483855" r:id="rId9"/>
    <p:sldMasterId id="2147483900" r:id="rId10"/>
    <p:sldMasterId id="2147483937" r:id="rId11"/>
    <p:sldMasterId id="2147483973" r:id="rId12"/>
  </p:sldMasterIdLst>
  <p:notesMasterIdLst>
    <p:notesMasterId r:id="rId44"/>
  </p:notesMasterIdLst>
  <p:handoutMasterIdLst>
    <p:handoutMasterId r:id="rId45"/>
  </p:handoutMasterIdLst>
  <p:sldIdLst>
    <p:sldId id="1843" r:id="rId13"/>
    <p:sldId id="1844" r:id="rId14"/>
    <p:sldId id="1845" r:id="rId15"/>
    <p:sldId id="1846" r:id="rId16"/>
    <p:sldId id="1847" r:id="rId17"/>
    <p:sldId id="1848" r:id="rId18"/>
    <p:sldId id="1849" r:id="rId19"/>
    <p:sldId id="1850" r:id="rId20"/>
    <p:sldId id="1851" r:id="rId21"/>
    <p:sldId id="1852" r:id="rId22"/>
    <p:sldId id="1853" r:id="rId23"/>
    <p:sldId id="1854" r:id="rId24"/>
    <p:sldId id="1855" r:id="rId25"/>
    <p:sldId id="1856" r:id="rId26"/>
    <p:sldId id="1857" r:id="rId27"/>
    <p:sldId id="1858" r:id="rId28"/>
    <p:sldId id="1859" r:id="rId29"/>
    <p:sldId id="1860" r:id="rId30"/>
    <p:sldId id="1861" r:id="rId31"/>
    <p:sldId id="1862" r:id="rId32"/>
    <p:sldId id="1863" r:id="rId33"/>
    <p:sldId id="1864" r:id="rId34"/>
    <p:sldId id="1865" r:id="rId35"/>
    <p:sldId id="1866" r:id="rId36"/>
    <p:sldId id="1867" r:id="rId37"/>
    <p:sldId id="1868" r:id="rId38"/>
    <p:sldId id="1869" r:id="rId39"/>
    <p:sldId id="1870" r:id="rId40"/>
    <p:sldId id="1871" r:id="rId41"/>
    <p:sldId id="1872" r:id="rId42"/>
    <p:sldId id="1873" r:id="rId43"/>
  </p:sldIdLst>
  <p:sldSz cx="9906000" cy="6858000" type="A4"/>
  <p:notesSz cx="9309100" cy="7023100"/>
  <p:defaultTextStyle>
    <a:defPPr>
      <a:defRPr lang="en-GB"/>
    </a:defPPr>
    <a:lvl1pPr algn="l" rtl="0" fontAlgn="base">
      <a:spcBef>
        <a:spcPct val="0"/>
      </a:spcBef>
      <a:spcAft>
        <a:spcPct val="0"/>
      </a:spcAft>
      <a:defRPr sz="4400" kern="1200">
        <a:solidFill>
          <a:schemeClr val="tx2"/>
        </a:solidFill>
        <a:latin typeface="Arial" charset="0"/>
        <a:ea typeface="+mn-ea"/>
        <a:cs typeface="+mn-cs"/>
      </a:defRPr>
    </a:lvl1pPr>
    <a:lvl2pPr marL="456899" algn="l" rtl="0" fontAlgn="base">
      <a:spcBef>
        <a:spcPct val="0"/>
      </a:spcBef>
      <a:spcAft>
        <a:spcPct val="0"/>
      </a:spcAft>
      <a:defRPr sz="4400" kern="1200">
        <a:solidFill>
          <a:schemeClr val="tx2"/>
        </a:solidFill>
        <a:latin typeface="Arial" charset="0"/>
        <a:ea typeface="+mn-ea"/>
        <a:cs typeface="+mn-cs"/>
      </a:defRPr>
    </a:lvl2pPr>
    <a:lvl3pPr marL="913797" algn="l" rtl="0" fontAlgn="base">
      <a:spcBef>
        <a:spcPct val="0"/>
      </a:spcBef>
      <a:spcAft>
        <a:spcPct val="0"/>
      </a:spcAft>
      <a:defRPr sz="4400" kern="1200">
        <a:solidFill>
          <a:schemeClr val="tx2"/>
        </a:solidFill>
        <a:latin typeface="Arial" charset="0"/>
        <a:ea typeface="+mn-ea"/>
        <a:cs typeface="+mn-cs"/>
      </a:defRPr>
    </a:lvl3pPr>
    <a:lvl4pPr marL="1370692" algn="l" rtl="0" fontAlgn="base">
      <a:spcBef>
        <a:spcPct val="0"/>
      </a:spcBef>
      <a:spcAft>
        <a:spcPct val="0"/>
      </a:spcAft>
      <a:defRPr sz="4400" kern="1200">
        <a:solidFill>
          <a:schemeClr val="tx2"/>
        </a:solidFill>
        <a:latin typeface="Arial" charset="0"/>
        <a:ea typeface="+mn-ea"/>
        <a:cs typeface="+mn-cs"/>
      </a:defRPr>
    </a:lvl4pPr>
    <a:lvl5pPr marL="1827593" algn="l" rtl="0" fontAlgn="base">
      <a:spcBef>
        <a:spcPct val="0"/>
      </a:spcBef>
      <a:spcAft>
        <a:spcPct val="0"/>
      </a:spcAft>
      <a:defRPr sz="4400" kern="1200">
        <a:solidFill>
          <a:schemeClr val="tx2"/>
        </a:solidFill>
        <a:latin typeface="Arial" charset="0"/>
        <a:ea typeface="+mn-ea"/>
        <a:cs typeface="+mn-cs"/>
      </a:defRPr>
    </a:lvl5pPr>
    <a:lvl6pPr marL="2284490" algn="l" defTabSz="913797" rtl="0" eaLnBrk="1" latinLnBrk="0" hangingPunct="1">
      <a:defRPr sz="4400" kern="1200">
        <a:solidFill>
          <a:schemeClr val="tx2"/>
        </a:solidFill>
        <a:latin typeface="Arial" charset="0"/>
        <a:ea typeface="+mn-ea"/>
        <a:cs typeface="+mn-cs"/>
      </a:defRPr>
    </a:lvl6pPr>
    <a:lvl7pPr marL="2741389" algn="l" defTabSz="913797" rtl="0" eaLnBrk="1" latinLnBrk="0" hangingPunct="1">
      <a:defRPr sz="4400" kern="1200">
        <a:solidFill>
          <a:schemeClr val="tx2"/>
        </a:solidFill>
        <a:latin typeface="Arial" charset="0"/>
        <a:ea typeface="+mn-ea"/>
        <a:cs typeface="+mn-cs"/>
      </a:defRPr>
    </a:lvl7pPr>
    <a:lvl8pPr marL="3198287" algn="l" defTabSz="913797" rtl="0" eaLnBrk="1" latinLnBrk="0" hangingPunct="1">
      <a:defRPr sz="4400" kern="1200">
        <a:solidFill>
          <a:schemeClr val="tx2"/>
        </a:solidFill>
        <a:latin typeface="Arial" charset="0"/>
        <a:ea typeface="+mn-ea"/>
        <a:cs typeface="+mn-cs"/>
      </a:defRPr>
    </a:lvl8pPr>
    <a:lvl9pPr marL="3655188" algn="l" defTabSz="913797" rtl="0" eaLnBrk="1" latinLnBrk="0" hangingPunct="1">
      <a:defRPr sz="44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008000"/>
    <a:srgbClr val="E0FABE"/>
    <a:srgbClr val="CDFF69"/>
    <a:srgbClr val="C6F686"/>
    <a:srgbClr val="DAFADB"/>
    <a:srgbClr val="FF0000"/>
    <a:srgbClr val="F2FFD9"/>
    <a:srgbClr val="2C6A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3918" autoAdjust="0"/>
  </p:normalViewPr>
  <p:slideViewPr>
    <p:cSldViewPr>
      <p:cViewPr>
        <p:scale>
          <a:sx n="60" d="100"/>
          <a:sy n="60" d="100"/>
        </p:scale>
        <p:origin x="-2916" y="-132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7536"/>
    </p:cViewPr>
  </p:sorterViewPr>
  <p:notesViewPr>
    <p:cSldViewPr>
      <p:cViewPr varScale="1">
        <p:scale>
          <a:sx n="80" d="100"/>
          <a:sy n="80" d="100"/>
        </p:scale>
        <p:origin x="-3288" y="-96"/>
      </p:cViewPr>
      <p:guideLst>
        <p:guide orient="horz" pos="2213"/>
        <p:guide pos="293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4034394" cy="351981"/>
          </a:xfrm>
          <a:prstGeom prst="rect">
            <a:avLst/>
          </a:prstGeom>
        </p:spPr>
        <p:txBody>
          <a:bodyPr vert="horz" lIns="92232" tIns="46116" rIns="92232" bIns="46116" rtlCol="0"/>
          <a:lstStyle>
            <a:lvl1pPr algn="l">
              <a:defRPr sz="1200"/>
            </a:lvl1pPr>
          </a:lstStyle>
          <a:p>
            <a:endParaRPr lang="en-GB"/>
          </a:p>
        </p:txBody>
      </p:sp>
      <p:sp>
        <p:nvSpPr>
          <p:cNvPr id="3" name="Date Placeholder 2"/>
          <p:cNvSpPr>
            <a:spLocks noGrp="1"/>
          </p:cNvSpPr>
          <p:nvPr>
            <p:ph type="dt" sz="quarter" idx="1"/>
          </p:nvPr>
        </p:nvSpPr>
        <p:spPr>
          <a:xfrm>
            <a:off x="5273211" y="5"/>
            <a:ext cx="4034394" cy="351981"/>
          </a:xfrm>
          <a:prstGeom prst="rect">
            <a:avLst/>
          </a:prstGeom>
        </p:spPr>
        <p:txBody>
          <a:bodyPr vert="horz" lIns="92232" tIns="46116" rIns="92232" bIns="46116" rtlCol="0"/>
          <a:lstStyle>
            <a:lvl1pPr algn="r">
              <a:defRPr sz="1200"/>
            </a:lvl1pPr>
          </a:lstStyle>
          <a:p>
            <a:fld id="{237E3931-3609-462E-BDAB-A1F3ABB03CAE}" type="datetimeFigureOut">
              <a:rPr lang="en-GB" smtClean="0"/>
              <a:pPr/>
              <a:t>29/04/2015</a:t>
            </a:fld>
            <a:endParaRPr lang="en-GB"/>
          </a:p>
        </p:txBody>
      </p:sp>
      <p:sp>
        <p:nvSpPr>
          <p:cNvPr id="4" name="Footer Placeholder 3"/>
          <p:cNvSpPr>
            <a:spLocks noGrp="1"/>
          </p:cNvSpPr>
          <p:nvPr>
            <p:ph type="ftr" sz="quarter" idx="2"/>
          </p:nvPr>
        </p:nvSpPr>
        <p:spPr>
          <a:xfrm>
            <a:off x="0" y="6671124"/>
            <a:ext cx="4034394" cy="350329"/>
          </a:xfrm>
          <a:prstGeom prst="rect">
            <a:avLst/>
          </a:prstGeom>
        </p:spPr>
        <p:txBody>
          <a:bodyPr vert="horz" lIns="92232" tIns="46116" rIns="92232" bIns="46116" rtlCol="0" anchor="b"/>
          <a:lstStyle>
            <a:lvl1pPr algn="l">
              <a:defRPr sz="1200"/>
            </a:lvl1pPr>
          </a:lstStyle>
          <a:p>
            <a:endParaRPr lang="en-GB"/>
          </a:p>
        </p:txBody>
      </p:sp>
      <p:sp>
        <p:nvSpPr>
          <p:cNvPr id="5" name="Slide Number Placeholder 4"/>
          <p:cNvSpPr>
            <a:spLocks noGrp="1"/>
          </p:cNvSpPr>
          <p:nvPr>
            <p:ph type="sldNum" sz="quarter" idx="3"/>
          </p:nvPr>
        </p:nvSpPr>
        <p:spPr>
          <a:xfrm>
            <a:off x="5273211" y="6671124"/>
            <a:ext cx="4034394" cy="350329"/>
          </a:xfrm>
          <a:prstGeom prst="rect">
            <a:avLst/>
          </a:prstGeom>
        </p:spPr>
        <p:txBody>
          <a:bodyPr vert="horz" lIns="92232" tIns="46116" rIns="92232" bIns="46116" rtlCol="0" anchor="b"/>
          <a:lstStyle>
            <a:lvl1pPr algn="r">
              <a:defRPr sz="1200"/>
            </a:lvl1pPr>
          </a:lstStyle>
          <a:p>
            <a:fld id="{9124E897-CDC2-402B-AA0A-CFAED2E777B9}" type="slidenum">
              <a:rPr lang="en-GB" smtClean="0"/>
              <a:pPr/>
              <a:t>‹#›</a:t>
            </a:fld>
            <a:endParaRPr lang="en-GB"/>
          </a:p>
        </p:txBody>
      </p:sp>
    </p:spTree>
    <p:extLst>
      <p:ext uri="{BB962C8B-B14F-4D97-AF65-F5344CB8AC3E}">
        <p14:creationId xmlns:p14="http://schemas.microsoft.com/office/powerpoint/2010/main" val="3357629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4" y="3"/>
            <a:ext cx="4034674" cy="35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2" tIns="46116" rIns="92232" bIns="46116" numCol="1" anchor="t" anchorCtr="0" compatLnSpc="1">
            <a:prstTxWarp prst="textNoShape">
              <a:avLst/>
            </a:prstTxWarp>
          </a:bodyPr>
          <a:lstStyle>
            <a:lvl1pPr>
              <a:defRPr sz="1200">
                <a:solidFill>
                  <a:schemeClr val="tx1"/>
                </a:solidFill>
              </a:defRPr>
            </a:lvl1pPr>
          </a:lstStyle>
          <a:p>
            <a:endParaRPr lang="en-US"/>
          </a:p>
        </p:txBody>
      </p:sp>
      <p:sp>
        <p:nvSpPr>
          <p:cNvPr id="18435" name="Rectangle 3"/>
          <p:cNvSpPr>
            <a:spLocks noGrp="1" noChangeArrowheads="1"/>
          </p:cNvSpPr>
          <p:nvPr>
            <p:ph type="dt" idx="1"/>
          </p:nvPr>
        </p:nvSpPr>
        <p:spPr bwMode="auto">
          <a:xfrm>
            <a:off x="5272242" y="3"/>
            <a:ext cx="4034674" cy="35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2" tIns="46116" rIns="92232" bIns="46116" numCol="1" anchor="t" anchorCtr="0" compatLnSpc="1">
            <a:prstTxWarp prst="textNoShape">
              <a:avLst/>
            </a:prstTxWarp>
          </a:bodyPr>
          <a:lstStyle>
            <a:lvl1pPr algn="r">
              <a:defRPr sz="1200">
                <a:solidFill>
                  <a:schemeClr val="tx1"/>
                </a:solidFill>
              </a:defRPr>
            </a:lvl1pPr>
          </a:lstStyle>
          <a:p>
            <a:endParaRPr lang="en-US"/>
          </a:p>
        </p:txBody>
      </p:sp>
      <p:sp>
        <p:nvSpPr>
          <p:cNvPr id="18436" name="Rectangle 4"/>
          <p:cNvSpPr>
            <a:spLocks noGrp="1" noRot="1" noChangeAspect="1" noChangeArrowheads="1" noTextEdit="1"/>
          </p:cNvSpPr>
          <p:nvPr>
            <p:ph type="sldImg" idx="2"/>
          </p:nvPr>
        </p:nvSpPr>
        <p:spPr bwMode="auto">
          <a:xfrm>
            <a:off x="2752725" y="527050"/>
            <a:ext cx="3803650" cy="26336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930912" y="3335606"/>
            <a:ext cx="7447279" cy="316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2" tIns="46116" rIns="92232" bIns="461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4" y="6671211"/>
            <a:ext cx="4034674" cy="35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2" tIns="46116" rIns="92232" bIns="46116" numCol="1" anchor="b" anchorCtr="0" compatLnSpc="1">
            <a:prstTxWarp prst="textNoShape">
              <a:avLst/>
            </a:prstTxWarp>
          </a:bodyPr>
          <a:lstStyle>
            <a:lvl1pPr>
              <a:defRPr sz="1200">
                <a:solidFill>
                  <a:schemeClr val="tx1"/>
                </a:solidFill>
              </a:defRPr>
            </a:lvl1pPr>
          </a:lstStyle>
          <a:p>
            <a:endParaRPr lang="en-US"/>
          </a:p>
        </p:txBody>
      </p:sp>
      <p:sp>
        <p:nvSpPr>
          <p:cNvPr id="18439" name="Rectangle 7"/>
          <p:cNvSpPr>
            <a:spLocks noGrp="1" noChangeArrowheads="1"/>
          </p:cNvSpPr>
          <p:nvPr>
            <p:ph type="sldNum" sz="quarter" idx="5"/>
          </p:nvPr>
        </p:nvSpPr>
        <p:spPr bwMode="auto">
          <a:xfrm>
            <a:off x="5272242" y="6671211"/>
            <a:ext cx="4034674" cy="35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2" tIns="46116" rIns="92232" bIns="46116" numCol="1" anchor="b" anchorCtr="0" compatLnSpc="1">
            <a:prstTxWarp prst="textNoShape">
              <a:avLst/>
            </a:prstTxWarp>
          </a:bodyPr>
          <a:lstStyle>
            <a:lvl1pPr algn="r">
              <a:defRPr sz="1200">
                <a:solidFill>
                  <a:schemeClr val="tx1"/>
                </a:solidFill>
              </a:defRPr>
            </a:lvl1pPr>
          </a:lstStyle>
          <a:p>
            <a:fld id="{FC79F7DC-62E4-41A5-9AF9-9F6E05305EC3}" type="slidenum">
              <a:rPr lang="en-US"/>
              <a:pPr/>
              <a:t>‹#›</a:t>
            </a:fld>
            <a:endParaRPr lang="en-US"/>
          </a:p>
        </p:txBody>
      </p:sp>
    </p:spTree>
    <p:extLst>
      <p:ext uri="{BB962C8B-B14F-4D97-AF65-F5344CB8AC3E}">
        <p14:creationId xmlns:p14="http://schemas.microsoft.com/office/powerpoint/2010/main" val="25064719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6899" algn="l" rtl="0" fontAlgn="base">
      <a:spcBef>
        <a:spcPct val="30000"/>
      </a:spcBef>
      <a:spcAft>
        <a:spcPct val="0"/>
      </a:spcAft>
      <a:defRPr sz="1200" kern="1200">
        <a:solidFill>
          <a:schemeClr val="tx1"/>
        </a:solidFill>
        <a:latin typeface="Arial" charset="0"/>
        <a:ea typeface="+mn-ea"/>
        <a:cs typeface="+mn-cs"/>
      </a:defRPr>
    </a:lvl2pPr>
    <a:lvl3pPr marL="913797" algn="l" rtl="0" fontAlgn="base">
      <a:spcBef>
        <a:spcPct val="30000"/>
      </a:spcBef>
      <a:spcAft>
        <a:spcPct val="0"/>
      </a:spcAft>
      <a:defRPr sz="1200" kern="1200">
        <a:solidFill>
          <a:schemeClr val="tx1"/>
        </a:solidFill>
        <a:latin typeface="Arial" charset="0"/>
        <a:ea typeface="+mn-ea"/>
        <a:cs typeface="+mn-cs"/>
      </a:defRPr>
    </a:lvl3pPr>
    <a:lvl4pPr marL="1370692" algn="l" rtl="0" fontAlgn="base">
      <a:spcBef>
        <a:spcPct val="30000"/>
      </a:spcBef>
      <a:spcAft>
        <a:spcPct val="0"/>
      </a:spcAft>
      <a:defRPr sz="1200" kern="1200">
        <a:solidFill>
          <a:schemeClr val="tx1"/>
        </a:solidFill>
        <a:latin typeface="Arial" charset="0"/>
        <a:ea typeface="+mn-ea"/>
        <a:cs typeface="+mn-cs"/>
      </a:defRPr>
    </a:lvl4pPr>
    <a:lvl5pPr marL="1827593" algn="l" rtl="0" fontAlgn="base">
      <a:spcBef>
        <a:spcPct val="30000"/>
      </a:spcBef>
      <a:spcAft>
        <a:spcPct val="0"/>
      </a:spcAft>
      <a:defRPr sz="1200" kern="1200">
        <a:solidFill>
          <a:schemeClr val="tx1"/>
        </a:solidFill>
        <a:latin typeface="Arial" charset="0"/>
        <a:ea typeface="+mn-ea"/>
        <a:cs typeface="+mn-cs"/>
      </a:defRPr>
    </a:lvl5pPr>
    <a:lvl6pPr marL="2284490" algn="l" defTabSz="913797" rtl="0" eaLnBrk="1" latinLnBrk="0" hangingPunct="1">
      <a:defRPr sz="1200" kern="1200">
        <a:solidFill>
          <a:schemeClr val="tx1"/>
        </a:solidFill>
        <a:latin typeface="+mn-lt"/>
        <a:ea typeface="+mn-ea"/>
        <a:cs typeface="+mn-cs"/>
      </a:defRPr>
    </a:lvl6pPr>
    <a:lvl7pPr marL="2741389" algn="l" defTabSz="913797" rtl="0" eaLnBrk="1" latinLnBrk="0" hangingPunct="1">
      <a:defRPr sz="1200" kern="1200">
        <a:solidFill>
          <a:schemeClr val="tx1"/>
        </a:solidFill>
        <a:latin typeface="+mn-lt"/>
        <a:ea typeface="+mn-ea"/>
        <a:cs typeface="+mn-cs"/>
      </a:defRPr>
    </a:lvl7pPr>
    <a:lvl8pPr marL="3198287" algn="l" defTabSz="913797" rtl="0" eaLnBrk="1" latinLnBrk="0" hangingPunct="1">
      <a:defRPr sz="1200" kern="1200">
        <a:solidFill>
          <a:schemeClr val="tx1"/>
        </a:solidFill>
        <a:latin typeface="+mn-lt"/>
        <a:ea typeface="+mn-ea"/>
        <a:cs typeface="+mn-cs"/>
      </a:defRPr>
    </a:lvl8pPr>
    <a:lvl9pPr marL="3655188" algn="l" defTabSz="9137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2</a:t>
            </a:fld>
            <a:endParaRPr lang="en-US"/>
          </a:p>
        </p:txBody>
      </p:sp>
    </p:spTree>
    <p:extLst>
      <p:ext uri="{BB962C8B-B14F-4D97-AF65-F5344CB8AC3E}">
        <p14:creationId xmlns:p14="http://schemas.microsoft.com/office/powerpoint/2010/main" val="3751213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r>
              <a:rPr lang="en-GB" dirty="0" smtClean="0"/>
              <a:t>This slide summarises the cumulative impact</a:t>
            </a:r>
            <a:r>
              <a:rPr lang="en-GB" baseline="0" dirty="0" smtClean="0"/>
              <a:t> of Local Plan policies and includes a column showing a 5% drop in prices</a:t>
            </a:r>
          </a:p>
          <a:p>
            <a:r>
              <a:rPr lang="en-GB" baseline="0" dirty="0" smtClean="0"/>
              <a:t>It may be useful if your forthcoming study adopts a similar presentation in order to clearly show the impact of your policies on your site allocations and it may be helpful to review your Core Strategy retrospectively</a:t>
            </a:r>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solidFill>
                  <a:srgbClr val="1F497D"/>
                </a:solidFill>
              </a:rPr>
              <a:pPr/>
              <a:t>23</a:t>
            </a:fld>
            <a:endParaRPr lang="en-US">
              <a:solidFill>
                <a:srgbClr val="1F497D"/>
              </a:solidFill>
            </a:endParaRPr>
          </a:p>
        </p:txBody>
      </p:sp>
    </p:spTree>
    <p:extLst>
      <p:ext uri="{BB962C8B-B14F-4D97-AF65-F5344CB8AC3E}">
        <p14:creationId xmlns:p14="http://schemas.microsoft.com/office/powerpoint/2010/main" val="2719832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a:buFont typeface="Arial" pitchFamily="34" charset="0"/>
              <a:buChar char="•"/>
            </a:pPr>
            <a:r>
              <a:rPr lang="en-GB" dirty="0" smtClean="0"/>
              <a:t>You’ve done your appraisals,</a:t>
            </a:r>
            <a:r>
              <a:rPr lang="en-GB" baseline="0" dirty="0" smtClean="0"/>
              <a:t> you’ve thought about residuals/competitive retunes, you’ve considered the guidance. You know which sites are viable/unviable. Now what!?</a:t>
            </a:r>
          </a:p>
          <a:p>
            <a:pPr marL="171443" indent="-171443">
              <a:buFont typeface="Arial" pitchFamily="34" charset="0"/>
              <a:buChar char="•"/>
            </a:pPr>
            <a:r>
              <a:rPr lang="en-GB" baseline="0" dirty="0" smtClean="0"/>
              <a:t>NPPF/Guidance provide huge weight to carrying out effective consultation.</a:t>
            </a:r>
          </a:p>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24</a:t>
            </a:fld>
            <a:endParaRPr lang="en-US"/>
          </a:p>
        </p:txBody>
      </p:sp>
    </p:spTree>
    <p:extLst>
      <p:ext uri="{BB962C8B-B14F-4D97-AF65-F5344CB8AC3E}">
        <p14:creationId xmlns:p14="http://schemas.microsoft.com/office/powerpoint/2010/main" val="1819829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79F7DC-62E4-41A5-9AF9-9F6E05305EC3}" type="slidenum">
              <a:rPr lang="en-US" smtClean="0"/>
              <a:pPr/>
              <a:t>25</a:t>
            </a:fld>
            <a:endParaRPr lang="en-US"/>
          </a:p>
        </p:txBody>
      </p:sp>
    </p:spTree>
    <p:extLst>
      <p:ext uri="{BB962C8B-B14F-4D97-AF65-F5344CB8AC3E}">
        <p14:creationId xmlns:p14="http://schemas.microsoft.com/office/powerpoint/2010/main" val="4023214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a:buFont typeface="Arial" pitchFamily="34" charset="0"/>
              <a:buChar char="•"/>
            </a:pPr>
            <a:r>
              <a:rPr lang="en-GB" dirty="0" smtClean="0"/>
              <a:t>Set out your experiences of plans falling down on viability grounds </a:t>
            </a:r>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26</a:t>
            </a:fld>
            <a:endParaRPr lang="en-US"/>
          </a:p>
        </p:txBody>
      </p:sp>
    </p:spTree>
    <p:extLst>
      <p:ext uri="{BB962C8B-B14F-4D97-AF65-F5344CB8AC3E}">
        <p14:creationId xmlns:p14="http://schemas.microsoft.com/office/powerpoint/2010/main" val="3412435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a:buFont typeface="Arial" pitchFamily="34" charset="0"/>
              <a:buChar char="•"/>
            </a:pPr>
            <a:r>
              <a:rPr lang="en-GB" dirty="0" smtClean="0"/>
              <a:t>In determining whether or not you need to re-consult you need to judge</a:t>
            </a:r>
            <a:r>
              <a:rPr lang="en-GB" baseline="0" dirty="0" smtClean="0"/>
              <a:t> whether or not a change in circumstances goes to the heart of the plans soundness (deliverability)</a:t>
            </a:r>
          </a:p>
          <a:p>
            <a:pPr marL="171443" indent="-171443" defTabSz="914361">
              <a:buFont typeface="Arial" pitchFamily="34" charset="0"/>
              <a:buChar char="•"/>
              <a:defRPr/>
            </a:pPr>
            <a:r>
              <a:rPr lang="en-GB" dirty="0" smtClean="0"/>
              <a:t>At some point you need to</a:t>
            </a:r>
            <a:r>
              <a:rPr lang="en-GB" baseline="0" dirty="0" smtClean="0"/>
              <a:t> d</a:t>
            </a:r>
            <a:r>
              <a:rPr lang="en-GB" dirty="0" smtClean="0"/>
              <a:t>raw a line under your evidence collection.</a:t>
            </a:r>
          </a:p>
          <a:p>
            <a:pPr marL="171443" indent="-171443">
              <a:buFont typeface="Arial" pitchFamily="34" charset="0"/>
              <a:buChar char="•"/>
            </a:pPr>
            <a:r>
              <a:rPr lang="en-GB" dirty="0" smtClean="0"/>
              <a:t>Do not got too</a:t>
            </a:r>
            <a:r>
              <a:rPr lang="en-GB" baseline="0" dirty="0" smtClean="0"/>
              <a:t> hung up on viability, as long as the majority of sites are broadly deliverable and you have a good audit and explanation of approach with record of good consultation you should be fine.</a:t>
            </a:r>
          </a:p>
          <a:p>
            <a:pPr marL="171443" indent="-171443">
              <a:buFont typeface="Arial" pitchFamily="34" charset="0"/>
              <a:buChar char="•"/>
            </a:pPr>
            <a:r>
              <a:rPr lang="en-GB" baseline="0" dirty="0" smtClean="0"/>
              <a:t>Other factors need to be balanced against viability e.g. b</a:t>
            </a:r>
            <a:r>
              <a:rPr lang="en-GB" dirty="0" smtClean="0"/>
              <a:t>uilding a community,</a:t>
            </a:r>
            <a:r>
              <a:rPr lang="en-GB" baseline="0" dirty="0" smtClean="0"/>
              <a:t> tackling deprivation, encouraging growth over the whole plan period etc.</a:t>
            </a:r>
            <a:endParaRPr lang="en-GB" dirty="0" smtClean="0"/>
          </a:p>
          <a:p>
            <a:pPr marL="171443" indent="-171443">
              <a:buFont typeface="Arial" pitchFamily="34" charset="0"/>
              <a:buChar char="•"/>
            </a:pPr>
            <a:r>
              <a:rPr lang="en-GB" dirty="0" smtClean="0"/>
              <a:t>Changes to market conditions/grant funding/phasing should be considered.  Monitor costs/values/need.  Balance evidence base and market segmentation v schemes.</a:t>
            </a:r>
          </a:p>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27</a:t>
            </a:fld>
            <a:endParaRPr lang="en-US"/>
          </a:p>
        </p:txBody>
      </p:sp>
    </p:spTree>
    <p:extLst>
      <p:ext uri="{BB962C8B-B14F-4D97-AF65-F5344CB8AC3E}">
        <p14:creationId xmlns:p14="http://schemas.microsoft.com/office/powerpoint/2010/main" val="3024842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a:buFont typeface="Arial" pitchFamily="34" charset="0"/>
              <a:buChar char="•"/>
            </a:pPr>
            <a:r>
              <a:rPr lang="en-GB" dirty="0" smtClean="0"/>
              <a:t>Set</a:t>
            </a:r>
            <a:r>
              <a:rPr lang="en-GB" baseline="0" dirty="0" smtClean="0"/>
              <a:t> out h</a:t>
            </a:r>
            <a:r>
              <a:rPr lang="en-GB" dirty="0" smtClean="0"/>
              <a:t>ow best</a:t>
            </a:r>
            <a:r>
              <a:rPr lang="en-GB" baseline="0" dirty="0" smtClean="0"/>
              <a:t> to approach a</a:t>
            </a:r>
            <a:r>
              <a:rPr lang="en-GB" dirty="0" smtClean="0"/>
              <a:t> memorandum of understanding/statement of common ground.</a:t>
            </a:r>
          </a:p>
          <a:p>
            <a:pPr marL="171443" indent="-171443">
              <a:buFont typeface="Arial" pitchFamily="34" charset="0"/>
              <a:buChar char="•"/>
            </a:pPr>
            <a:r>
              <a:rPr lang="en-GB" dirty="0" smtClean="0"/>
              <a:t>Examination statements are useful tools for bringing all the threads of argument together clearly and in one place.</a:t>
            </a:r>
            <a:r>
              <a:rPr lang="en-GB" baseline="0" dirty="0" smtClean="0"/>
              <a:t> Do not repeat evidence, merely reference where the Inspector can find it.</a:t>
            </a:r>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28</a:t>
            </a:fld>
            <a:endParaRPr lang="en-US"/>
          </a:p>
        </p:txBody>
      </p:sp>
    </p:spTree>
    <p:extLst>
      <p:ext uri="{BB962C8B-B14F-4D97-AF65-F5344CB8AC3E}">
        <p14:creationId xmlns:p14="http://schemas.microsoft.com/office/powerpoint/2010/main" val="213839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defTabSz="914361">
              <a:buFont typeface="Arial" pitchFamily="34" charset="0"/>
              <a:buChar char="•"/>
              <a:defRPr/>
            </a:pPr>
            <a:r>
              <a:rPr lang="en-GB" dirty="0" smtClean="0"/>
              <a:t>Engagement not consultation, you need to be pro-active</a:t>
            </a:r>
            <a:r>
              <a:rPr lang="en-GB" baseline="0" dirty="0" smtClean="0"/>
              <a:t> (positively prepared as per the NPPF) and k</a:t>
            </a:r>
            <a:r>
              <a:rPr lang="en-GB" dirty="0" smtClean="0"/>
              <a:t>eep detailed notes</a:t>
            </a:r>
            <a:r>
              <a:rPr lang="en-GB" baseline="0" dirty="0" smtClean="0"/>
              <a:t> of all discussions for audit purposes for when it gets to EiP e.g. record the justification for your methodology. </a:t>
            </a:r>
            <a:r>
              <a:rPr lang="en-GB" dirty="0" smtClean="0"/>
              <a:t>Meticulous record keeping</a:t>
            </a:r>
            <a:r>
              <a:rPr lang="en-GB" baseline="0" dirty="0" smtClean="0"/>
              <a:t> is very important to </a:t>
            </a:r>
            <a:r>
              <a:rPr lang="en-GB" dirty="0" smtClean="0"/>
              <a:t>give sufficient weight  in documents</a:t>
            </a:r>
            <a:endParaRPr lang="en-GB" baseline="0" dirty="0" smtClean="0"/>
          </a:p>
          <a:p>
            <a:pPr marL="171443" indent="-171443">
              <a:buFont typeface="Arial" pitchFamily="34" charset="0"/>
              <a:buChar char="•"/>
            </a:pPr>
            <a:r>
              <a:rPr lang="en-GB" baseline="0" dirty="0" smtClean="0"/>
              <a:t>Don’t be afraid to ask the developers for information, it can hep mitigate the risk of arguments happening at EiP. Highlight any examples you have where this has occurred.</a:t>
            </a:r>
          </a:p>
          <a:p>
            <a:pPr marL="171443" indent="-171443">
              <a:buFont typeface="Arial" pitchFamily="34" charset="0"/>
              <a:buChar char="•"/>
            </a:pPr>
            <a:r>
              <a:rPr lang="en-GB" baseline="0" dirty="0" smtClean="0"/>
              <a:t>Harman guidance essentially says that if you can’t get your evidence agreed you need to set out why you don’t agree. Need to get developers to think about the bigger strategic picture vs. minute details in the model</a:t>
            </a:r>
            <a:endParaRPr lang="en-GB" dirty="0" smtClean="0"/>
          </a:p>
        </p:txBody>
      </p:sp>
      <p:sp>
        <p:nvSpPr>
          <p:cNvPr id="4" name="Slide Number Placeholder 3"/>
          <p:cNvSpPr>
            <a:spLocks noGrp="1"/>
          </p:cNvSpPr>
          <p:nvPr>
            <p:ph type="sldNum" sz="quarter" idx="10"/>
          </p:nvPr>
        </p:nvSpPr>
        <p:spPr/>
        <p:txBody>
          <a:bodyPr/>
          <a:lstStyle/>
          <a:p>
            <a:fld id="{FC79F7DC-62E4-41A5-9AF9-9F6E05305EC3}" type="slidenum">
              <a:rPr lang="en-US" smtClean="0"/>
              <a:pPr/>
              <a:t>3</a:t>
            </a:fld>
            <a:endParaRPr lang="en-US"/>
          </a:p>
        </p:txBody>
      </p:sp>
    </p:spTree>
    <p:extLst>
      <p:ext uri="{BB962C8B-B14F-4D97-AF65-F5344CB8AC3E}">
        <p14:creationId xmlns:p14="http://schemas.microsoft.com/office/powerpoint/2010/main" val="157540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defTabSz="914361">
              <a:buFont typeface="Arial" pitchFamily="34" charset="0"/>
              <a:buChar char="•"/>
              <a:defRPr/>
            </a:pPr>
            <a:r>
              <a:rPr lang="en-GB" dirty="0" smtClean="0"/>
              <a:t>Avoid circular</a:t>
            </a:r>
            <a:r>
              <a:rPr lang="en-GB" baseline="0" dirty="0" smtClean="0"/>
              <a:t> process and agree assumptions upfront (before modelling) to save time and money.</a:t>
            </a:r>
            <a:endParaRPr lang="en-GB" dirty="0" smtClean="0"/>
          </a:p>
          <a:p>
            <a:pPr marL="171443" indent="-171443">
              <a:buFont typeface="Arial" pitchFamily="34" charset="0"/>
              <a:buChar char="•"/>
            </a:pPr>
            <a:r>
              <a:rPr lang="en-GB" dirty="0" smtClean="0"/>
              <a:t>Don’t worry about not understanding CIL as there are only 7 charging schedules active</a:t>
            </a:r>
            <a:r>
              <a:rPr lang="en-GB" baseline="0" dirty="0" smtClean="0"/>
              <a:t> </a:t>
            </a:r>
            <a:r>
              <a:rPr lang="en-GB" dirty="0" smtClean="0"/>
              <a:t>nationwide so far, don’t be scared of change.</a:t>
            </a:r>
          </a:p>
          <a:p>
            <a:pPr marL="171443" indent="-171443">
              <a:buFont typeface="Arial" pitchFamily="34" charset="0"/>
              <a:buChar char="•"/>
            </a:pPr>
            <a:r>
              <a:rPr lang="en-GB" dirty="0" smtClean="0"/>
              <a:t>Durham HBF appointed Savills</a:t>
            </a:r>
            <a:r>
              <a:rPr lang="en-GB" baseline="0" dirty="0" smtClean="0"/>
              <a:t> as it is </a:t>
            </a:r>
            <a:r>
              <a:rPr lang="en-GB" dirty="0" smtClean="0"/>
              <a:t>easier to discuss issues professionally.  </a:t>
            </a:r>
          </a:p>
        </p:txBody>
      </p:sp>
      <p:sp>
        <p:nvSpPr>
          <p:cNvPr id="4" name="Slide Number Placeholder 3"/>
          <p:cNvSpPr>
            <a:spLocks noGrp="1"/>
          </p:cNvSpPr>
          <p:nvPr>
            <p:ph type="sldNum" sz="quarter" idx="10"/>
          </p:nvPr>
        </p:nvSpPr>
        <p:spPr/>
        <p:txBody>
          <a:bodyPr/>
          <a:lstStyle/>
          <a:p>
            <a:fld id="{FC79F7DC-62E4-41A5-9AF9-9F6E05305EC3}" type="slidenum">
              <a:rPr lang="en-US" smtClean="0"/>
              <a:pPr/>
              <a:t>4</a:t>
            </a:fld>
            <a:endParaRPr lang="en-US"/>
          </a:p>
        </p:txBody>
      </p:sp>
    </p:spTree>
    <p:extLst>
      <p:ext uri="{BB962C8B-B14F-4D97-AF65-F5344CB8AC3E}">
        <p14:creationId xmlns:p14="http://schemas.microsoft.com/office/powerpoint/2010/main" val="2925084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defTabSz="914361">
              <a:buFont typeface="Arial" pitchFamily="34" charset="0"/>
              <a:buChar char="•"/>
              <a:defRPr/>
            </a:pPr>
            <a:r>
              <a:rPr lang="en-GB" dirty="0" smtClean="0"/>
              <a:t>You cannot talk about how much a developer will pay</a:t>
            </a:r>
            <a:r>
              <a:rPr lang="en-GB" baseline="0" dirty="0" smtClean="0"/>
              <a:t> in CIL until you agree methodology/assumption/inputs. Therefore s</a:t>
            </a:r>
            <a:r>
              <a:rPr lang="en-GB" dirty="0" smtClean="0"/>
              <a:t>ign off methodology and assumptions first.</a:t>
            </a:r>
          </a:p>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5</a:t>
            </a:fld>
            <a:endParaRPr lang="en-US"/>
          </a:p>
        </p:txBody>
      </p:sp>
    </p:spTree>
    <p:extLst>
      <p:ext uri="{BB962C8B-B14F-4D97-AF65-F5344CB8AC3E}">
        <p14:creationId xmlns:p14="http://schemas.microsoft.com/office/powerpoint/2010/main" val="3660970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defTabSz="914361">
              <a:buFont typeface="Arial" pitchFamily="34" charset="0"/>
              <a:buChar char="•"/>
              <a:defRPr/>
            </a:pPr>
            <a:r>
              <a:rPr lang="en-GB" dirty="0" smtClean="0"/>
              <a:t>What sites/type of sites are viable?</a:t>
            </a:r>
            <a:r>
              <a:rPr lang="en-GB" baseline="0" dirty="0" smtClean="0"/>
              <a:t> At this stage you’re not yet drawing out policy. This stage is all about getting local plan evidence signed off before you get into the political dimension. </a:t>
            </a:r>
          </a:p>
          <a:p>
            <a:pPr marL="171443" indent="-171443" defTabSz="914361">
              <a:buFont typeface="Arial" pitchFamily="34" charset="0"/>
              <a:buChar char="•"/>
              <a:defRPr/>
            </a:pPr>
            <a:r>
              <a:rPr lang="en-GB" baseline="0" dirty="0" smtClean="0"/>
              <a:t>LPAs should seek to get cross party participation from Cllrs. Possibly highlight a politically informed decision you’re aware of here e.g. lots of market housing due to low AH target.</a:t>
            </a:r>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6</a:t>
            </a:fld>
            <a:endParaRPr lang="en-US"/>
          </a:p>
        </p:txBody>
      </p:sp>
    </p:spTree>
    <p:extLst>
      <p:ext uri="{BB962C8B-B14F-4D97-AF65-F5344CB8AC3E}">
        <p14:creationId xmlns:p14="http://schemas.microsoft.com/office/powerpoint/2010/main" val="169212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defTabSz="914361">
              <a:buFont typeface="Arial" pitchFamily="34" charset="0"/>
              <a:buChar char="•"/>
              <a:defRPr/>
            </a:pPr>
            <a:r>
              <a:rPr lang="en-GB" dirty="0" smtClean="0"/>
              <a:t>Inevitably</a:t>
            </a:r>
            <a:r>
              <a:rPr lang="en-GB" baseline="0" dirty="0" smtClean="0"/>
              <a:t> there will be some retro fitting based on the timing of your local plan formulation. The question is do you hang back if there is unpalatable evidence that you may need re-consult on? Overall scheme viability is hypersensitive to changes in the inputs e.g. prices.</a:t>
            </a:r>
            <a:r>
              <a:rPr lang="en-GB" dirty="0" smtClean="0"/>
              <a:t> An increase of 1% can make a massive difference to viability.</a:t>
            </a:r>
          </a:p>
          <a:p>
            <a:pPr marL="171443" indent="-171443" defTabSz="914361">
              <a:buFont typeface="Arial" pitchFamily="34" charset="0"/>
              <a:buChar char="•"/>
              <a:defRPr/>
            </a:pPr>
            <a:r>
              <a:rPr lang="en-GB" baseline="0" dirty="0" smtClean="0"/>
              <a:t>LPAs should be engaging with developers on key sites one to one if they go to the heart of the plans deliverability – you’ll need mutual cooperation. You need to ask developers to provide their own data if they disagree with your figures. If you have audit that you requested justifications to assist you through the process and they’re not forthcoming with information and then raise objections at EiP you will have the upper hand.</a:t>
            </a:r>
          </a:p>
          <a:p>
            <a:pPr marL="171443" indent="-171443" defTabSz="914361">
              <a:buFont typeface="Arial" pitchFamily="34" charset="0"/>
              <a:buChar char="•"/>
              <a:defRPr/>
            </a:pPr>
            <a:r>
              <a:rPr lang="en-GB" baseline="0" dirty="0" smtClean="0"/>
              <a:t>Who will your objectors be? Are they trying to get Green Belt allocated? Are there NIMBYs? Your emphasis has to be on deliverability.</a:t>
            </a:r>
            <a:endParaRPr lang="en-GB" dirty="0" smtClean="0"/>
          </a:p>
        </p:txBody>
      </p:sp>
      <p:sp>
        <p:nvSpPr>
          <p:cNvPr id="4" name="Slide Number Placeholder 3"/>
          <p:cNvSpPr>
            <a:spLocks noGrp="1"/>
          </p:cNvSpPr>
          <p:nvPr>
            <p:ph type="sldNum" sz="quarter" idx="10"/>
          </p:nvPr>
        </p:nvSpPr>
        <p:spPr/>
        <p:txBody>
          <a:bodyPr/>
          <a:lstStyle/>
          <a:p>
            <a:fld id="{FC79F7DC-62E4-41A5-9AF9-9F6E05305EC3}" type="slidenum">
              <a:rPr lang="en-US" smtClean="0"/>
              <a:pPr/>
              <a:t>7</a:t>
            </a:fld>
            <a:endParaRPr lang="en-US"/>
          </a:p>
        </p:txBody>
      </p:sp>
    </p:spTree>
    <p:extLst>
      <p:ext uri="{BB962C8B-B14F-4D97-AF65-F5344CB8AC3E}">
        <p14:creationId xmlns:p14="http://schemas.microsoft.com/office/powerpoint/2010/main" val="1342326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defTabSz="914361">
              <a:buFont typeface="Arial" pitchFamily="34" charset="0"/>
              <a:buChar char="•"/>
              <a:defRPr/>
            </a:pPr>
            <a:r>
              <a:rPr lang="en-GB" dirty="0" smtClean="0"/>
              <a:t>South Worcestershire Local Plan is a Joint Local Plan</a:t>
            </a:r>
            <a:r>
              <a:rPr lang="en-GB" baseline="0" dirty="0" smtClean="0"/>
              <a:t> (</a:t>
            </a:r>
            <a:r>
              <a:rPr lang="en-GB" dirty="0" smtClean="0"/>
              <a:t>Malvern Hills, Worcester City and </a:t>
            </a:r>
            <a:r>
              <a:rPr lang="en-GB" dirty="0" err="1" smtClean="0"/>
              <a:t>Wychavon</a:t>
            </a:r>
            <a:r>
              <a:rPr lang="en-GB" dirty="0" smtClean="0"/>
              <a:t>)</a:t>
            </a:r>
          </a:p>
          <a:p>
            <a:pPr marL="171443" indent="-171443" defTabSz="914361">
              <a:buFont typeface="Arial" pitchFamily="34" charset="0"/>
              <a:buChar char="•"/>
              <a:defRPr/>
            </a:pPr>
            <a:r>
              <a:rPr lang="en-GB" dirty="0" smtClean="0"/>
              <a:t>This is work</a:t>
            </a:r>
            <a:r>
              <a:rPr lang="en-GB" baseline="0" dirty="0" smtClean="0"/>
              <a:t> produced by HDH Planning and Development in order to demonstrate how the cumulative impacts of policy can impact viability</a:t>
            </a:r>
          </a:p>
          <a:p>
            <a:pPr marL="171443" indent="-171443" defTabSz="914361">
              <a:buFont typeface="Arial" pitchFamily="34" charset="0"/>
              <a:buChar char="•"/>
              <a:defRPr/>
            </a:pPr>
            <a:r>
              <a:rPr lang="en-GB" baseline="0" dirty="0" smtClean="0"/>
              <a:t>For this case study will shall examine a profile of sites that have been appraised. We shall add cumulative policy costs to ‘no additional requirements’ baseline example to show you what happens once Affordable Housing, Density, Code for Sustainable Home level 4, Onsite Energy Generation are factored in. This example does not include CIL, CIL should be factored into your forthcoming work as the ‘cake’ is not limitless and all costs need to be factored in for your appraisals.</a:t>
            </a:r>
            <a:endParaRPr lang="en-GB" dirty="0" smtClean="0"/>
          </a:p>
        </p:txBody>
      </p:sp>
      <p:sp>
        <p:nvSpPr>
          <p:cNvPr id="4" name="Slide Number Placeholder 3"/>
          <p:cNvSpPr>
            <a:spLocks noGrp="1"/>
          </p:cNvSpPr>
          <p:nvPr>
            <p:ph type="sldNum" sz="quarter" idx="10"/>
          </p:nvPr>
        </p:nvSpPr>
        <p:spPr/>
        <p:txBody>
          <a:bodyPr/>
          <a:lstStyle/>
          <a:p>
            <a:fld id="{FC79F7DC-62E4-41A5-9AF9-9F6E05305EC3}" type="slidenum">
              <a:rPr lang="en-US" smtClean="0">
                <a:solidFill>
                  <a:srgbClr val="1F497D"/>
                </a:solidFill>
              </a:rPr>
              <a:pPr/>
              <a:t>11</a:t>
            </a:fld>
            <a:endParaRPr lang="en-US">
              <a:solidFill>
                <a:srgbClr val="1F497D"/>
              </a:solidFill>
            </a:endParaRPr>
          </a:p>
        </p:txBody>
      </p:sp>
    </p:spTree>
    <p:extLst>
      <p:ext uri="{BB962C8B-B14F-4D97-AF65-F5344CB8AC3E}">
        <p14:creationId xmlns:p14="http://schemas.microsoft.com/office/powerpoint/2010/main" val="2776908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r>
              <a:rPr lang="en-GB" dirty="0" smtClean="0"/>
              <a:t>The next two slides show the average prices</a:t>
            </a:r>
            <a:r>
              <a:rPr lang="en-GB" baseline="0" dirty="0" smtClean="0"/>
              <a:t> and indexed turnover</a:t>
            </a:r>
            <a:r>
              <a:rPr lang="en-GB" dirty="0" smtClean="0"/>
              <a:t> in Worcestershire</a:t>
            </a:r>
            <a:r>
              <a:rPr lang="en-GB" baseline="0" dirty="0" smtClean="0"/>
              <a:t> set against the national average, London average, Birmingham average and West Midlands average</a:t>
            </a:r>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solidFill>
                  <a:srgbClr val="1F497D"/>
                </a:solidFill>
              </a:rPr>
              <a:pPr/>
              <a:t>20</a:t>
            </a:fld>
            <a:endParaRPr lang="en-US">
              <a:solidFill>
                <a:srgbClr val="1F497D"/>
              </a:solidFill>
            </a:endParaRPr>
          </a:p>
        </p:txBody>
      </p:sp>
    </p:spTree>
    <p:extLst>
      <p:ext uri="{BB962C8B-B14F-4D97-AF65-F5344CB8AC3E}">
        <p14:creationId xmlns:p14="http://schemas.microsoft.com/office/powerpoint/2010/main" val="1337834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solidFill>
                  <a:srgbClr val="1F497D"/>
                </a:solidFill>
              </a:rPr>
              <a:pPr/>
              <a:t>22</a:t>
            </a:fld>
            <a:endParaRPr lang="en-US">
              <a:solidFill>
                <a:srgbClr val="1F497D"/>
              </a:solidFill>
            </a:endParaRPr>
          </a:p>
        </p:txBody>
      </p:sp>
    </p:spTree>
    <p:extLst>
      <p:ext uri="{BB962C8B-B14F-4D97-AF65-F5344CB8AC3E}">
        <p14:creationId xmlns:p14="http://schemas.microsoft.com/office/powerpoint/2010/main" val="3500335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34" name="Picture 14" descr="title_backgroun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 y="30175"/>
            <a:ext cx="9921875" cy="6854825"/>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ctrTitle"/>
          </p:nvPr>
        </p:nvSpPr>
        <p:spPr>
          <a:xfrm>
            <a:off x="631825" y="2420963"/>
            <a:ext cx="8420100" cy="1125537"/>
          </a:xfrm>
        </p:spPr>
        <p:txBody>
          <a:bodyPr/>
          <a:lstStyle>
            <a:lvl1pPr>
              <a:defRPr>
                <a:solidFill>
                  <a:schemeClr val="bg1"/>
                </a:solidFill>
              </a:defRPr>
            </a:lvl1pPr>
          </a:lstStyle>
          <a:p>
            <a:pPr lvl="0"/>
            <a:r>
              <a:rPr lang="en-GB" noProof="0" smtClean="0"/>
              <a:t>Click to edit Master title style</a:t>
            </a:r>
          </a:p>
        </p:txBody>
      </p:sp>
      <p:sp>
        <p:nvSpPr>
          <p:cNvPr id="5124" name="Rectangle 4"/>
          <p:cNvSpPr>
            <a:spLocks noGrp="1" noChangeArrowheads="1"/>
          </p:cNvSpPr>
          <p:nvPr>
            <p:ph type="subTitle" idx="1"/>
          </p:nvPr>
        </p:nvSpPr>
        <p:spPr>
          <a:xfrm>
            <a:off x="682626" y="3573467"/>
            <a:ext cx="6934200" cy="1752600"/>
          </a:xfrm>
        </p:spPr>
        <p:txBody>
          <a:bodyPr/>
          <a:lstStyle>
            <a:lvl1pPr marL="0" indent="0">
              <a:buFontTx/>
              <a:buNone/>
              <a:defRPr>
                <a:solidFill>
                  <a:schemeClr val="bg1"/>
                </a:solidFill>
              </a:defRPr>
            </a:lvl1pPr>
          </a:lstStyle>
          <a:p>
            <a:pPr lvl="0"/>
            <a:r>
              <a:rPr lang="en-GB" noProof="0" smtClean="0"/>
              <a:t>Click to edit Master subtitle style</a:t>
            </a:r>
          </a:p>
        </p:txBody>
      </p:sp>
      <p:sp>
        <p:nvSpPr>
          <p:cNvPr id="5128" name="Text Box 8"/>
          <p:cNvSpPr txBox="1">
            <a:spLocks noChangeArrowheads="1"/>
          </p:cNvSpPr>
          <p:nvPr/>
        </p:nvSpPr>
        <p:spPr bwMode="auto">
          <a:xfrm>
            <a:off x="631845" y="44475"/>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0" rIns="91380" bIns="45690"/>
          <a:lstStyle/>
          <a:p>
            <a:pPr>
              <a:spcBef>
                <a:spcPct val="50000"/>
              </a:spcBef>
            </a:pPr>
            <a:endParaRPr lang="en-US" b="1"/>
          </a:p>
        </p:txBody>
      </p:sp>
      <p:pic>
        <p:nvPicPr>
          <p:cNvPr id="5132" name="Picture 12" descr="PAS logo green 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61289" y="376244"/>
            <a:ext cx="1800225" cy="1252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109895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2701" y="274971"/>
            <a:ext cx="2227489" cy="537382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828" y="274971"/>
            <a:ext cx="6545639" cy="53738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603022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3"/>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4"/>
            <a:ext cx="6934200" cy="1752600"/>
          </a:xfrm>
        </p:spPr>
        <p:txBody>
          <a:bodyPr/>
          <a:lstStyle>
            <a:lvl1pPr marL="0" indent="0" algn="ctr">
              <a:buNone/>
              <a:defRPr/>
            </a:lvl1pPr>
            <a:lvl2pPr marL="456941" indent="0" algn="ctr">
              <a:buNone/>
              <a:defRPr/>
            </a:lvl2pPr>
            <a:lvl3pPr marL="913881" indent="0" algn="ctr">
              <a:buNone/>
              <a:defRPr/>
            </a:lvl3pPr>
            <a:lvl4pPr marL="1370821" indent="0" algn="ctr">
              <a:buNone/>
              <a:defRPr/>
            </a:lvl4pPr>
            <a:lvl5pPr marL="1827762" indent="0" algn="ctr">
              <a:buNone/>
              <a:defRPr/>
            </a:lvl5pPr>
            <a:lvl6pPr marL="2284701" indent="0" algn="ctr">
              <a:buNone/>
              <a:defRPr/>
            </a:lvl6pPr>
            <a:lvl7pPr marL="2741641" indent="0" algn="ctr">
              <a:buNone/>
              <a:defRPr/>
            </a:lvl7pPr>
            <a:lvl8pPr marL="3198582" indent="0" algn="ctr">
              <a:buNone/>
              <a:defRPr/>
            </a:lvl8pPr>
            <a:lvl9pPr marL="3655525"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90832283-E29E-4CF6-AAF7-29E7B40DE32D}" type="datetimeFigureOut">
              <a:rPr lang="en-US"/>
              <a:pPr/>
              <a:t>4/29/2015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8A9FE3-6281-459C-8119-11D33472C013}" type="slidenum">
              <a:rPr lang="en-US"/>
              <a:pPr/>
              <a:t>‹#›</a:t>
            </a:fld>
            <a:endParaRPr lang="en-US"/>
          </a:p>
        </p:txBody>
      </p:sp>
    </p:spTree>
    <p:extLst>
      <p:ext uri="{BB962C8B-B14F-4D97-AF65-F5344CB8AC3E}">
        <p14:creationId xmlns:p14="http://schemas.microsoft.com/office/powerpoint/2010/main" val="25227828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9FCE1AE-7ECA-4FCA-B3C3-F9754490781D}" type="datetimeFigureOut">
              <a:rPr lang="en-US"/>
              <a:pPr/>
              <a:t>4/29/2015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F5571F-DE89-4CAD-9337-0C2053FAB7B4}" type="slidenum">
              <a:rPr lang="en-US"/>
              <a:pPr/>
              <a:t>‹#›</a:t>
            </a:fld>
            <a:endParaRPr lang="en-US"/>
          </a:p>
        </p:txBody>
      </p:sp>
    </p:spTree>
    <p:extLst>
      <p:ext uri="{BB962C8B-B14F-4D97-AF65-F5344CB8AC3E}">
        <p14:creationId xmlns:p14="http://schemas.microsoft.com/office/powerpoint/2010/main" val="12479560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8"/>
            <a:ext cx="84201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6941" indent="0">
              <a:buNone/>
              <a:defRPr sz="1800"/>
            </a:lvl2pPr>
            <a:lvl3pPr marL="913881" indent="0">
              <a:buNone/>
              <a:defRPr sz="1600"/>
            </a:lvl3pPr>
            <a:lvl4pPr marL="1370821" indent="0">
              <a:buNone/>
              <a:defRPr sz="1400"/>
            </a:lvl4pPr>
            <a:lvl5pPr marL="1827762" indent="0">
              <a:buNone/>
              <a:defRPr sz="1400"/>
            </a:lvl5pPr>
            <a:lvl6pPr marL="2284701" indent="0">
              <a:buNone/>
              <a:defRPr sz="1400"/>
            </a:lvl6pPr>
            <a:lvl7pPr marL="2741641" indent="0">
              <a:buNone/>
              <a:defRPr sz="1400"/>
            </a:lvl7pPr>
            <a:lvl8pPr marL="3198582" indent="0">
              <a:buNone/>
              <a:defRPr sz="1400"/>
            </a:lvl8pPr>
            <a:lvl9pPr marL="3655525"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F50B0F7-0372-4B34-8233-6B0C9B14833E}" type="datetimeFigureOut">
              <a:rPr lang="en-US"/>
              <a:pPr/>
              <a:t>4/29/2015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5EF41B-52E8-48F4-8AAE-223C81B16CDD}" type="slidenum">
              <a:rPr lang="en-US"/>
              <a:pPr/>
              <a:t>‹#›</a:t>
            </a:fld>
            <a:endParaRPr lang="en-US"/>
          </a:p>
        </p:txBody>
      </p:sp>
    </p:spTree>
    <p:extLst>
      <p:ext uri="{BB962C8B-B14F-4D97-AF65-F5344CB8AC3E}">
        <p14:creationId xmlns:p14="http://schemas.microsoft.com/office/powerpoint/2010/main" val="15852699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0"/>
            <a:ext cx="437515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0"/>
            <a:ext cx="437515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20BEFFC8-A900-4774-B87B-07AEB5D9C0BF}" type="datetimeFigureOut">
              <a:rPr lang="en-US"/>
              <a:pPr/>
              <a:t>4/29/2015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798FDB-4F61-40D2-ADEE-E67D50933088}" type="slidenum">
              <a:rPr lang="en-US"/>
              <a:pPr/>
              <a:t>‹#›</a:t>
            </a:fld>
            <a:endParaRPr lang="en-US"/>
          </a:p>
        </p:txBody>
      </p:sp>
    </p:spTree>
    <p:extLst>
      <p:ext uri="{BB962C8B-B14F-4D97-AF65-F5344CB8AC3E}">
        <p14:creationId xmlns:p14="http://schemas.microsoft.com/office/powerpoint/2010/main" val="35131699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6941" indent="0">
              <a:buNone/>
              <a:defRPr sz="2000" b="1"/>
            </a:lvl2pPr>
            <a:lvl3pPr marL="913881" indent="0">
              <a:buNone/>
              <a:defRPr sz="1800" b="1"/>
            </a:lvl3pPr>
            <a:lvl4pPr marL="1370821" indent="0">
              <a:buNone/>
              <a:defRPr sz="1600" b="1"/>
            </a:lvl4pPr>
            <a:lvl5pPr marL="1827762" indent="0">
              <a:buNone/>
              <a:defRPr sz="1600" b="1"/>
            </a:lvl5pPr>
            <a:lvl6pPr marL="2284701" indent="0">
              <a:buNone/>
              <a:defRPr sz="1600" b="1"/>
            </a:lvl6pPr>
            <a:lvl7pPr marL="2741641" indent="0">
              <a:buNone/>
              <a:defRPr sz="1600" b="1"/>
            </a:lvl7pPr>
            <a:lvl8pPr marL="3198582" indent="0">
              <a:buNone/>
              <a:defRPr sz="1600" b="1"/>
            </a:lvl8pPr>
            <a:lvl9pPr marL="3655525"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6941" indent="0">
              <a:buNone/>
              <a:defRPr sz="2000" b="1"/>
            </a:lvl2pPr>
            <a:lvl3pPr marL="913881" indent="0">
              <a:buNone/>
              <a:defRPr sz="1800" b="1"/>
            </a:lvl3pPr>
            <a:lvl4pPr marL="1370821" indent="0">
              <a:buNone/>
              <a:defRPr sz="1600" b="1"/>
            </a:lvl4pPr>
            <a:lvl5pPr marL="1827762" indent="0">
              <a:buNone/>
              <a:defRPr sz="1600" b="1"/>
            </a:lvl5pPr>
            <a:lvl6pPr marL="2284701" indent="0">
              <a:buNone/>
              <a:defRPr sz="1600" b="1"/>
            </a:lvl6pPr>
            <a:lvl7pPr marL="2741641" indent="0">
              <a:buNone/>
              <a:defRPr sz="1600" b="1"/>
            </a:lvl7pPr>
            <a:lvl8pPr marL="3198582" indent="0">
              <a:buNone/>
              <a:defRPr sz="1600" b="1"/>
            </a:lvl8pPr>
            <a:lvl9pPr marL="365552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D04B22A4-CDA3-45D9-94AD-E3354A053840}" type="datetimeFigureOut">
              <a:rPr lang="en-US"/>
              <a:pPr/>
              <a:t>4/29/2015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0F468DE-84E6-46E5-B542-1C7830BA947F}" type="slidenum">
              <a:rPr lang="en-US"/>
              <a:pPr/>
              <a:t>‹#›</a:t>
            </a:fld>
            <a:endParaRPr lang="en-US"/>
          </a:p>
        </p:txBody>
      </p:sp>
    </p:spTree>
    <p:extLst>
      <p:ext uri="{BB962C8B-B14F-4D97-AF65-F5344CB8AC3E}">
        <p14:creationId xmlns:p14="http://schemas.microsoft.com/office/powerpoint/2010/main" val="12686738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02463FFF-6EA9-4263-BFDC-8ADA09632146}" type="datetimeFigureOut">
              <a:rPr lang="en-US"/>
              <a:pPr/>
              <a:t>4/29/2015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A2AEA47-2DBE-4F68-8EE3-E871C141B7D0}" type="slidenum">
              <a:rPr lang="en-US"/>
              <a:pPr/>
              <a:t>‹#›</a:t>
            </a:fld>
            <a:endParaRPr lang="en-US"/>
          </a:p>
        </p:txBody>
      </p:sp>
    </p:spTree>
    <p:extLst>
      <p:ext uri="{BB962C8B-B14F-4D97-AF65-F5344CB8AC3E}">
        <p14:creationId xmlns:p14="http://schemas.microsoft.com/office/powerpoint/2010/main" val="14204532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7AC9987-98E0-4295-9567-08A43EEC9A17}" type="datetimeFigureOut">
              <a:rPr lang="en-US"/>
              <a:pPr/>
              <a:t>4/29/2015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FD15478-0362-476B-BD5C-744A9AE41BDB}" type="slidenum">
              <a:rPr lang="en-US"/>
              <a:pPr/>
              <a:t>‹#›</a:t>
            </a:fld>
            <a:endParaRPr lang="en-US"/>
          </a:p>
        </p:txBody>
      </p:sp>
    </p:spTree>
    <p:extLst>
      <p:ext uri="{BB962C8B-B14F-4D97-AF65-F5344CB8AC3E}">
        <p14:creationId xmlns:p14="http://schemas.microsoft.com/office/powerpoint/2010/main" val="3375528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80" y="27306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6941" indent="0">
              <a:buNone/>
              <a:defRPr sz="1200"/>
            </a:lvl2pPr>
            <a:lvl3pPr marL="913881" indent="0">
              <a:buNone/>
              <a:defRPr sz="1000"/>
            </a:lvl3pPr>
            <a:lvl4pPr marL="1370821" indent="0">
              <a:buNone/>
              <a:defRPr sz="900"/>
            </a:lvl4pPr>
            <a:lvl5pPr marL="1827762" indent="0">
              <a:buNone/>
              <a:defRPr sz="900"/>
            </a:lvl5pPr>
            <a:lvl6pPr marL="2284701" indent="0">
              <a:buNone/>
              <a:defRPr sz="900"/>
            </a:lvl6pPr>
            <a:lvl7pPr marL="2741641" indent="0">
              <a:buNone/>
              <a:defRPr sz="900"/>
            </a:lvl7pPr>
            <a:lvl8pPr marL="3198582" indent="0">
              <a:buNone/>
              <a:defRPr sz="900"/>
            </a:lvl8pPr>
            <a:lvl9pPr marL="365552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644EA04-3214-4200-9E2D-F65AE18A02CE}" type="datetimeFigureOut">
              <a:rPr lang="en-US"/>
              <a:pPr/>
              <a:t>4/29/2015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9520F1-1F38-4DAB-8B80-BC674D0D8006}" type="slidenum">
              <a:rPr lang="en-US"/>
              <a:pPr/>
              <a:t>‹#›</a:t>
            </a:fld>
            <a:endParaRPr lang="en-US"/>
          </a:p>
        </p:txBody>
      </p:sp>
    </p:spTree>
    <p:extLst>
      <p:ext uri="{BB962C8B-B14F-4D97-AF65-F5344CB8AC3E}">
        <p14:creationId xmlns:p14="http://schemas.microsoft.com/office/powerpoint/2010/main" val="3996099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6941" indent="0">
              <a:buNone/>
              <a:defRPr sz="2800"/>
            </a:lvl2pPr>
            <a:lvl3pPr marL="913881" indent="0">
              <a:buNone/>
              <a:defRPr sz="2400"/>
            </a:lvl3pPr>
            <a:lvl4pPr marL="1370821" indent="0">
              <a:buNone/>
              <a:defRPr sz="2000"/>
            </a:lvl4pPr>
            <a:lvl5pPr marL="1827762" indent="0">
              <a:buNone/>
              <a:defRPr sz="2000"/>
            </a:lvl5pPr>
            <a:lvl6pPr marL="2284701" indent="0">
              <a:buNone/>
              <a:defRPr sz="2000"/>
            </a:lvl6pPr>
            <a:lvl7pPr marL="2741641" indent="0">
              <a:buNone/>
              <a:defRPr sz="2000"/>
            </a:lvl7pPr>
            <a:lvl8pPr marL="3198582" indent="0">
              <a:buNone/>
              <a:defRPr sz="2000"/>
            </a:lvl8pPr>
            <a:lvl9pPr marL="3655525"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6941" indent="0">
              <a:buNone/>
              <a:defRPr sz="1200"/>
            </a:lvl2pPr>
            <a:lvl3pPr marL="913881" indent="0">
              <a:buNone/>
              <a:defRPr sz="1000"/>
            </a:lvl3pPr>
            <a:lvl4pPr marL="1370821" indent="0">
              <a:buNone/>
              <a:defRPr sz="900"/>
            </a:lvl4pPr>
            <a:lvl5pPr marL="1827762" indent="0">
              <a:buNone/>
              <a:defRPr sz="900"/>
            </a:lvl5pPr>
            <a:lvl6pPr marL="2284701" indent="0">
              <a:buNone/>
              <a:defRPr sz="900"/>
            </a:lvl6pPr>
            <a:lvl7pPr marL="2741641" indent="0">
              <a:buNone/>
              <a:defRPr sz="900"/>
            </a:lvl7pPr>
            <a:lvl8pPr marL="3198582" indent="0">
              <a:buNone/>
              <a:defRPr sz="900"/>
            </a:lvl8pPr>
            <a:lvl9pPr marL="365552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DC241FE-36B8-463E-842A-DB7BCCA33BFD}" type="datetimeFigureOut">
              <a:rPr lang="en-US"/>
              <a:pPr/>
              <a:t>4/29/2015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E09F0A-A94B-4739-B43A-5E556769371E}" type="slidenum">
              <a:rPr lang="en-US"/>
              <a:pPr/>
              <a:t>‹#›</a:t>
            </a:fld>
            <a:endParaRPr lang="en-US"/>
          </a:p>
        </p:txBody>
      </p:sp>
    </p:spTree>
    <p:extLst>
      <p:ext uri="{BB962C8B-B14F-4D97-AF65-F5344CB8AC3E}">
        <p14:creationId xmlns:p14="http://schemas.microsoft.com/office/powerpoint/2010/main" val="332715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1" y="274655"/>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4206" y="274655"/>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350644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88A43C0-1CAB-4EC8-ACB1-EFA29F7C64B9}" type="datetimeFigureOut">
              <a:rPr lang="en-US"/>
              <a:pPr/>
              <a:t>4/29/2015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2C4169-D8FD-4EF0-82CC-E0712E453824}" type="slidenum">
              <a:rPr lang="en-US"/>
              <a:pPr/>
              <a:t>‹#›</a:t>
            </a:fld>
            <a:endParaRPr lang="en-US"/>
          </a:p>
        </p:txBody>
      </p:sp>
    </p:spTree>
    <p:extLst>
      <p:ext uri="{BB962C8B-B14F-4D97-AF65-F5344CB8AC3E}">
        <p14:creationId xmlns:p14="http://schemas.microsoft.com/office/powerpoint/2010/main" val="36874737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381000"/>
            <a:ext cx="222885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381000"/>
            <a:ext cx="652145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38430FC-49D0-473A-80E7-218ABC9F31C1}" type="datetimeFigureOut">
              <a:rPr lang="en-US"/>
              <a:pPr/>
              <a:t>4/29/2015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A5FDA4-61EA-49A5-9FD7-BADDA195331D}" type="slidenum">
              <a:rPr lang="en-US"/>
              <a:pPr/>
              <a:t>‹#›</a:t>
            </a:fld>
            <a:endParaRPr lang="en-US"/>
          </a:p>
        </p:txBody>
      </p:sp>
    </p:spTree>
    <p:extLst>
      <p:ext uri="{BB962C8B-B14F-4D97-AF65-F5344CB8AC3E}">
        <p14:creationId xmlns:p14="http://schemas.microsoft.com/office/powerpoint/2010/main" val="40958900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4535" y="2130441"/>
            <a:ext cx="8689515" cy="1470025"/>
          </a:xfrm>
        </p:spPr>
        <p:txBody>
          <a:bodyPr/>
          <a:lstStyle>
            <a:lvl1pPr algn="l">
              <a:defRPr sz="3300"/>
            </a:lvl1pPr>
          </a:lstStyle>
          <a:p>
            <a:r>
              <a:rPr lang="en-US" smtClean="0"/>
              <a:t>Click to edit Master title style</a:t>
            </a:r>
            <a:endParaRPr lang="en-GB"/>
          </a:p>
        </p:txBody>
      </p:sp>
      <p:sp>
        <p:nvSpPr>
          <p:cNvPr id="3" name="Subtitle 2"/>
          <p:cNvSpPr>
            <a:spLocks noGrp="1"/>
          </p:cNvSpPr>
          <p:nvPr>
            <p:ph type="subTitle" idx="1"/>
          </p:nvPr>
        </p:nvSpPr>
        <p:spPr>
          <a:xfrm>
            <a:off x="484535" y="3633187"/>
            <a:ext cx="8689515" cy="1752600"/>
          </a:xfrm>
        </p:spPr>
        <p:txBody>
          <a:bodyPr/>
          <a:lstStyle>
            <a:lvl1pPr marL="0" indent="0" algn="l">
              <a:buNone/>
              <a:defRPr sz="2200">
                <a:solidFill>
                  <a:srgbClr val="606B8D"/>
                </a:solidFill>
              </a:defRPr>
            </a:lvl1pPr>
            <a:lvl2pPr marL="478709" indent="0" algn="ctr">
              <a:buNone/>
              <a:defRPr>
                <a:solidFill>
                  <a:schemeClr val="tx1">
                    <a:tint val="75000"/>
                  </a:schemeClr>
                </a:solidFill>
              </a:defRPr>
            </a:lvl2pPr>
            <a:lvl3pPr marL="957416" indent="0" algn="ctr">
              <a:buNone/>
              <a:defRPr>
                <a:solidFill>
                  <a:schemeClr val="tx1">
                    <a:tint val="75000"/>
                  </a:schemeClr>
                </a:solidFill>
              </a:defRPr>
            </a:lvl3pPr>
            <a:lvl4pPr marL="1436127" indent="0" algn="ctr">
              <a:buNone/>
              <a:defRPr>
                <a:solidFill>
                  <a:schemeClr val="tx1">
                    <a:tint val="75000"/>
                  </a:schemeClr>
                </a:solidFill>
              </a:defRPr>
            </a:lvl4pPr>
            <a:lvl5pPr marL="1914830" indent="0" algn="ctr">
              <a:buNone/>
              <a:defRPr>
                <a:solidFill>
                  <a:schemeClr val="tx1">
                    <a:tint val="75000"/>
                  </a:schemeClr>
                </a:solidFill>
              </a:defRPr>
            </a:lvl5pPr>
            <a:lvl6pPr marL="2393538" indent="0" algn="ctr">
              <a:buNone/>
              <a:defRPr>
                <a:solidFill>
                  <a:schemeClr val="tx1">
                    <a:tint val="75000"/>
                  </a:schemeClr>
                </a:solidFill>
              </a:defRPr>
            </a:lvl6pPr>
            <a:lvl7pPr marL="2872246" indent="0" algn="ctr">
              <a:buNone/>
              <a:defRPr>
                <a:solidFill>
                  <a:schemeClr val="tx1">
                    <a:tint val="75000"/>
                  </a:schemeClr>
                </a:solidFill>
              </a:defRPr>
            </a:lvl7pPr>
            <a:lvl8pPr marL="3350952" indent="0" algn="ctr">
              <a:buNone/>
              <a:defRPr>
                <a:solidFill>
                  <a:schemeClr val="tx1">
                    <a:tint val="75000"/>
                  </a:schemeClr>
                </a:solidFill>
              </a:defRPr>
            </a:lvl8pPr>
            <a:lvl9pPr marL="3829659"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cxnSp>
        <p:nvCxnSpPr>
          <p:cNvPr id="7" name="Straight Connector 6"/>
          <p:cNvCxnSpPr/>
          <p:nvPr userDrawn="1"/>
        </p:nvCxnSpPr>
        <p:spPr>
          <a:xfrm>
            <a:off x="617655" y="3612605"/>
            <a:ext cx="8484746"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19134" y="6309596"/>
            <a:ext cx="2555913" cy="153888"/>
          </a:xfrm>
          <a:prstGeom prst="rect">
            <a:avLst/>
          </a:prstGeom>
          <a:noFill/>
        </p:spPr>
        <p:txBody>
          <a:bodyPr lIns="0" tIns="0" rIns="0" bIns="0" anchor="b">
            <a:spAutoFit/>
          </a:bodyPr>
          <a:lstStyle/>
          <a:p>
            <a:pPr defTabSz="913939"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9" name="Text Placeholder 10"/>
          <p:cNvSpPr>
            <a:spLocks noGrp="1"/>
          </p:cNvSpPr>
          <p:nvPr>
            <p:ph type="body" sz="quarter" idx="13" hasCustomPrompt="1"/>
          </p:nvPr>
        </p:nvSpPr>
        <p:spPr>
          <a:xfrm>
            <a:off x="619859" y="6120814"/>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0" name="Text Placeholder 10"/>
          <p:cNvSpPr>
            <a:spLocks noGrp="1"/>
          </p:cNvSpPr>
          <p:nvPr>
            <p:ph type="body" sz="quarter" idx="14"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10636405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002 ONE PICTURE">
    <p:spTree>
      <p:nvGrpSpPr>
        <p:cNvPr id="1" name=""/>
        <p:cNvGrpSpPr/>
        <p:nvPr/>
      </p:nvGrpSpPr>
      <p:grpSpPr>
        <a:xfrm>
          <a:off x="0" y="0"/>
          <a:ext cx="0" cy="0"/>
          <a:chOff x="0" y="0"/>
          <a:chExt cx="0" cy="0"/>
        </a:xfrm>
      </p:grpSpPr>
      <p:sp>
        <p:nvSpPr>
          <p:cNvPr id="6" name="TextBox 5"/>
          <p:cNvSpPr txBox="1"/>
          <p:nvPr userDrawn="1"/>
        </p:nvSpPr>
        <p:spPr>
          <a:xfrm>
            <a:off x="619134" y="6309596"/>
            <a:ext cx="2555913" cy="153888"/>
          </a:xfrm>
          <a:prstGeom prst="rect">
            <a:avLst/>
          </a:prstGeom>
          <a:noFill/>
        </p:spPr>
        <p:txBody>
          <a:bodyPr lIns="0" tIns="0" rIns="0" bIns="0" anchor="b">
            <a:spAutoFit/>
          </a:bodyPr>
          <a:lstStyle/>
          <a:p>
            <a:pPr defTabSz="913939"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2" name="Title 1"/>
          <p:cNvSpPr>
            <a:spLocks noGrp="1"/>
          </p:cNvSpPr>
          <p:nvPr>
            <p:ph type="ctrTitle"/>
          </p:nvPr>
        </p:nvSpPr>
        <p:spPr>
          <a:xfrm>
            <a:off x="498886" y="457686"/>
            <a:ext cx="8117396" cy="1153661"/>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3" y="1629028"/>
            <a:ext cx="8985656" cy="499129"/>
          </a:xfrm>
        </p:spPr>
        <p:txBody>
          <a:bodyPr>
            <a:noAutofit/>
          </a:bodyPr>
          <a:lstStyle>
            <a:lvl1pPr marL="0" indent="0" algn="l">
              <a:lnSpc>
                <a:spcPct val="80000"/>
              </a:lnSpc>
              <a:buNone/>
              <a:defRPr sz="2200" b="0">
                <a:solidFill>
                  <a:srgbClr val="606B8D"/>
                </a:solidFill>
              </a:defRPr>
            </a:lvl1pPr>
            <a:lvl2pPr marL="456969" indent="0" algn="ctr">
              <a:buNone/>
              <a:defRPr>
                <a:solidFill>
                  <a:schemeClr val="tx1">
                    <a:tint val="75000"/>
                  </a:schemeClr>
                </a:solidFill>
              </a:defRPr>
            </a:lvl2pPr>
            <a:lvl3pPr marL="913939" indent="0" algn="ctr">
              <a:buNone/>
              <a:defRPr>
                <a:solidFill>
                  <a:schemeClr val="tx1">
                    <a:tint val="75000"/>
                  </a:schemeClr>
                </a:solidFill>
              </a:defRPr>
            </a:lvl3pPr>
            <a:lvl4pPr marL="1370907" indent="0" algn="ctr">
              <a:buNone/>
              <a:defRPr>
                <a:solidFill>
                  <a:schemeClr val="tx1">
                    <a:tint val="75000"/>
                  </a:schemeClr>
                </a:solidFill>
              </a:defRPr>
            </a:lvl4pPr>
            <a:lvl5pPr marL="1827878" indent="0" algn="ctr">
              <a:buNone/>
              <a:defRPr>
                <a:solidFill>
                  <a:schemeClr val="tx1">
                    <a:tint val="75000"/>
                  </a:schemeClr>
                </a:solidFill>
              </a:defRPr>
            </a:lvl5pPr>
            <a:lvl6pPr marL="2284845" indent="0" algn="ctr">
              <a:buNone/>
              <a:defRPr>
                <a:solidFill>
                  <a:schemeClr val="tx1">
                    <a:tint val="75000"/>
                  </a:schemeClr>
                </a:solidFill>
              </a:defRPr>
            </a:lvl6pPr>
            <a:lvl7pPr marL="2741814" indent="0" algn="ctr">
              <a:buNone/>
              <a:defRPr>
                <a:solidFill>
                  <a:schemeClr val="tx1">
                    <a:tint val="75000"/>
                  </a:schemeClr>
                </a:solidFill>
              </a:defRPr>
            </a:lvl7pPr>
            <a:lvl8pPr marL="3198784" indent="0" algn="ctr">
              <a:buNone/>
              <a:defRPr>
                <a:solidFill>
                  <a:schemeClr val="tx1">
                    <a:tint val="75000"/>
                  </a:schemeClr>
                </a:solidFill>
              </a:defRPr>
            </a:lvl8pPr>
            <a:lvl9pPr marL="3655755"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22061" y="2183939"/>
            <a:ext cx="9661880" cy="3409503"/>
          </a:xfrm>
        </p:spPr>
        <p:txBody>
          <a:bodyPr/>
          <a:lstStyle>
            <a:lvl1pPr>
              <a:defRPr>
                <a:solidFill>
                  <a:schemeClr val="tx1"/>
                </a:solidFill>
              </a:defRPr>
            </a:lvl1pPr>
          </a:lstStyle>
          <a:p>
            <a:r>
              <a:rPr lang="en-US" smtClean="0"/>
              <a:t>Click icon to add picture</a:t>
            </a:r>
            <a:endParaRPr lang="en-GB"/>
          </a:p>
        </p:txBody>
      </p:sp>
      <p:sp>
        <p:nvSpPr>
          <p:cNvPr id="11" name="Text Placeholder 10"/>
          <p:cNvSpPr>
            <a:spLocks noGrp="1"/>
          </p:cNvSpPr>
          <p:nvPr>
            <p:ph type="body" sz="quarter" idx="11" hasCustomPrompt="1"/>
          </p:nvPr>
        </p:nvSpPr>
        <p:spPr>
          <a:xfrm>
            <a:off x="619859" y="6120814"/>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2" name="Text Placeholder 10"/>
          <p:cNvSpPr>
            <a:spLocks noGrp="1"/>
          </p:cNvSpPr>
          <p:nvPr>
            <p:ph type="body" sz="quarter" idx="12"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3060107751"/>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003 THREE PICTURES">
    <p:spTree>
      <p:nvGrpSpPr>
        <p:cNvPr id="1" name=""/>
        <p:cNvGrpSpPr/>
        <p:nvPr/>
      </p:nvGrpSpPr>
      <p:grpSpPr>
        <a:xfrm>
          <a:off x="0" y="0"/>
          <a:ext cx="0" cy="0"/>
          <a:chOff x="0" y="0"/>
          <a:chExt cx="0" cy="0"/>
        </a:xfrm>
      </p:grpSpPr>
      <p:sp>
        <p:nvSpPr>
          <p:cNvPr id="6" name="TextBox 5"/>
          <p:cNvSpPr txBox="1"/>
          <p:nvPr userDrawn="1"/>
        </p:nvSpPr>
        <p:spPr>
          <a:xfrm>
            <a:off x="619134" y="6309596"/>
            <a:ext cx="2555913" cy="153888"/>
          </a:xfrm>
          <a:prstGeom prst="rect">
            <a:avLst/>
          </a:prstGeom>
          <a:noFill/>
        </p:spPr>
        <p:txBody>
          <a:bodyPr lIns="0" tIns="0" rIns="0" bIns="0" anchor="b">
            <a:spAutoFit/>
          </a:bodyPr>
          <a:lstStyle/>
          <a:p>
            <a:pPr defTabSz="913939"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2" name="Title 1"/>
          <p:cNvSpPr>
            <a:spLocks noGrp="1"/>
          </p:cNvSpPr>
          <p:nvPr>
            <p:ph type="ctrTitle"/>
          </p:nvPr>
        </p:nvSpPr>
        <p:spPr>
          <a:xfrm>
            <a:off x="498886" y="396463"/>
            <a:ext cx="8117396" cy="1210813"/>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3" y="1629028"/>
            <a:ext cx="8985656" cy="499129"/>
          </a:xfrm>
        </p:spPr>
        <p:txBody>
          <a:bodyPr>
            <a:noAutofit/>
          </a:bodyPr>
          <a:lstStyle>
            <a:lvl1pPr marL="0" indent="0" algn="l">
              <a:lnSpc>
                <a:spcPct val="80000"/>
              </a:lnSpc>
              <a:buNone/>
              <a:defRPr sz="2200" b="0">
                <a:solidFill>
                  <a:srgbClr val="606B8D"/>
                </a:solidFill>
              </a:defRPr>
            </a:lvl1pPr>
            <a:lvl2pPr marL="456969" indent="0" algn="ctr">
              <a:buNone/>
              <a:defRPr>
                <a:solidFill>
                  <a:schemeClr val="tx1">
                    <a:tint val="75000"/>
                  </a:schemeClr>
                </a:solidFill>
              </a:defRPr>
            </a:lvl2pPr>
            <a:lvl3pPr marL="913939" indent="0" algn="ctr">
              <a:buNone/>
              <a:defRPr>
                <a:solidFill>
                  <a:schemeClr val="tx1">
                    <a:tint val="75000"/>
                  </a:schemeClr>
                </a:solidFill>
              </a:defRPr>
            </a:lvl3pPr>
            <a:lvl4pPr marL="1370907" indent="0" algn="ctr">
              <a:buNone/>
              <a:defRPr>
                <a:solidFill>
                  <a:schemeClr val="tx1">
                    <a:tint val="75000"/>
                  </a:schemeClr>
                </a:solidFill>
              </a:defRPr>
            </a:lvl4pPr>
            <a:lvl5pPr marL="1827878" indent="0" algn="ctr">
              <a:buNone/>
              <a:defRPr>
                <a:solidFill>
                  <a:schemeClr val="tx1">
                    <a:tint val="75000"/>
                  </a:schemeClr>
                </a:solidFill>
              </a:defRPr>
            </a:lvl5pPr>
            <a:lvl6pPr marL="2284845" indent="0" algn="ctr">
              <a:buNone/>
              <a:defRPr>
                <a:solidFill>
                  <a:schemeClr val="tx1">
                    <a:tint val="75000"/>
                  </a:schemeClr>
                </a:solidFill>
              </a:defRPr>
            </a:lvl6pPr>
            <a:lvl7pPr marL="2741814" indent="0" algn="ctr">
              <a:buNone/>
              <a:defRPr>
                <a:solidFill>
                  <a:schemeClr val="tx1">
                    <a:tint val="75000"/>
                  </a:schemeClr>
                </a:solidFill>
              </a:defRPr>
            </a:lvl7pPr>
            <a:lvl8pPr marL="3198784" indent="0" algn="ctr">
              <a:buNone/>
              <a:defRPr>
                <a:solidFill>
                  <a:schemeClr val="tx1">
                    <a:tint val="75000"/>
                  </a:schemeClr>
                </a:solidFill>
              </a:defRPr>
            </a:lvl8pPr>
            <a:lvl9pPr marL="3655755"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36418" y="2211591"/>
            <a:ext cx="3201520" cy="3214063"/>
          </a:xfrm>
        </p:spPr>
        <p:txBody>
          <a:bodyPr/>
          <a:lstStyle>
            <a:lvl1pPr>
              <a:defRPr>
                <a:solidFill>
                  <a:schemeClr val="tx1"/>
                </a:solidFill>
              </a:defRPr>
            </a:lvl1pPr>
          </a:lstStyle>
          <a:p>
            <a:r>
              <a:rPr lang="en-US" smtClean="0"/>
              <a:t>Click icon to add picture</a:t>
            </a:r>
            <a:endParaRPr lang="en-GB"/>
          </a:p>
        </p:txBody>
      </p:sp>
      <p:sp>
        <p:nvSpPr>
          <p:cNvPr id="14" name="Picture Placeholder 9"/>
          <p:cNvSpPr>
            <a:spLocks noGrp="1"/>
          </p:cNvSpPr>
          <p:nvPr>
            <p:ph type="pic" sz="quarter" idx="11"/>
          </p:nvPr>
        </p:nvSpPr>
        <p:spPr>
          <a:xfrm>
            <a:off x="3359419" y="2183943"/>
            <a:ext cx="3201520" cy="3214063"/>
          </a:xfrm>
        </p:spPr>
        <p:txBody>
          <a:bodyPr/>
          <a:lstStyle>
            <a:lvl1pPr>
              <a:defRPr>
                <a:solidFill>
                  <a:schemeClr val="tx1"/>
                </a:solidFill>
              </a:defRPr>
            </a:lvl1pPr>
          </a:lstStyle>
          <a:p>
            <a:r>
              <a:rPr lang="en-US" smtClean="0"/>
              <a:t>Click icon to add picture</a:t>
            </a:r>
            <a:endParaRPr lang="en-GB"/>
          </a:p>
        </p:txBody>
      </p:sp>
      <p:sp>
        <p:nvSpPr>
          <p:cNvPr id="15" name="Picture Placeholder 9"/>
          <p:cNvSpPr>
            <a:spLocks noGrp="1"/>
          </p:cNvSpPr>
          <p:nvPr>
            <p:ph type="pic" sz="quarter" idx="12"/>
          </p:nvPr>
        </p:nvSpPr>
        <p:spPr>
          <a:xfrm>
            <a:off x="6582420" y="2183943"/>
            <a:ext cx="3201520" cy="3214063"/>
          </a:xfrm>
        </p:spPr>
        <p:txBody>
          <a:bodyPr/>
          <a:lstStyle>
            <a:lvl1pPr>
              <a:defRPr>
                <a:solidFill>
                  <a:schemeClr val="tx1"/>
                </a:solidFill>
              </a:defRPr>
            </a:lvl1pPr>
          </a:lstStyle>
          <a:p>
            <a:r>
              <a:rPr lang="en-US" smtClean="0"/>
              <a:t>Click icon to add picture</a:t>
            </a:r>
            <a:endParaRPr lang="en-GB"/>
          </a:p>
        </p:txBody>
      </p:sp>
      <p:sp>
        <p:nvSpPr>
          <p:cNvPr id="11" name="Text Placeholder 10"/>
          <p:cNvSpPr>
            <a:spLocks noGrp="1"/>
          </p:cNvSpPr>
          <p:nvPr>
            <p:ph type="body" sz="quarter" idx="13" hasCustomPrompt="1"/>
          </p:nvPr>
        </p:nvSpPr>
        <p:spPr>
          <a:xfrm>
            <a:off x="619859" y="6120814"/>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2" name="Text Placeholder 10"/>
          <p:cNvSpPr>
            <a:spLocks noGrp="1"/>
          </p:cNvSpPr>
          <p:nvPr>
            <p:ph type="body" sz="quarter" idx="14"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780820559"/>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dirty="0">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9" name="Straight Connector 8"/>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3281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ARROWS">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687476" y="1673785"/>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15" name="Text Placeholder 14"/>
          <p:cNvSpPr>
            <a:spLocks noGrp="1"/>
          </p:cNvSpPr>
          <p:nvPr>
            <p:ph type="body" sz="quarter" idx="11" hasCustomPrompt="1"/>
          </p:nvPr>
        </p:nvSpPr>
        <p:spPr>
          <a:xfrm>
            <a:off x="601866" y="1659467"/>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41" y="6254718"/>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0" name="Date Placeholder 3"/>
          <p:cNvSpPr>
            <a:spLocks noGrp="1"/>
          </p:cNvSpPr>
          <p:nvPr>
            <p:ph type="dt" sz="half" idx="2"/>
          </p:nvPr>
        </p:nvSpPr>
        <p:spPr>
          <a:xfrm rot="5400000">
            <a:off x="-357284" y="751769"/>
            <a:ext cx="1173632" cy="372925"/>
          </a:xfrm>
          <a:prstGeom prst="rect">
            <a:avLst/>
          </a:prstGeom>
        </p:spPr>
        <p:txBody>
          <a:bodyPr vert="horz" lIns="95742" tIns="47871" rIns="95742" bIns="47871" rtlCol="0" anchor="ctr"/>
          <a:lstStyle>
            <a:lvl1pPr algn="l">
              <a:defRPr sz="900">
                <a:solidFill>
                  <a:schemeClr val="tx1">
                    <a:tint val="75000"/>
                  </a:schemeClr>
                </a:solidFill>
              </a:defRPr>
            </a:lvl1pPr>
          </a:lstStyle>
          <a:p>
            <a:fld id="{00B6CA34-6738-40AF-91D1-D098062861F9}" type="datetimeFigureOut">
              <a:rPr lang="en-GB" smtClean="0">
                <a:solidFill>
                  <a:srgbClr val="002244">
                    <a:tint val="75000"/>
                  </a:srgbClr>
                </a:solidFill>
              </a:rPr>
              <a:pPr/>
              <a:t>29/04/2015</a:t>
            </a:fld>
            <a:endParaRPr lang="en-GB" dirty="0">
              <a:solidFill>
                <a:srgbClr val="002244">
                  <a:tint val="75000"/>
                </a:srgbClr>
              </a:solidFill>
            </a:endParaRPr>
          </a:p>
        </p:txBody>
      </p:sp>
      <p:sp>
        <p:nvSpPr>
          <p:cNvPr id="31" name="Footer Placeholder 4"/>
          <p:cNvSpPr>
            <a:spLocks noGrp="1"/>
          </p:cNvSpPr>
          <p:nvPr>
            <p:ph type="ftr" sz="quarter" idx="3"/>
          </p:nvPr>
        </p:nvSpPr>
        <p:spPr>
          <a:xfrm>
            <a:off x="5831522" y="6342309"/>
            <a:ext cx="3737104" cy="365125"/>
          </a:xfrm>
          <a:prstGeom prst="rect">
            <a:avLst/>
          </a:prstGeom>
        </p:spPr>
        <p:txBody>
          <a:bodyPr vert="horz" lIns="95742" tIns="47871" rIns="95742" bIns="47871" rtlCol="0" anchor="ctr"/>
          <a:lstStyle>
            <a:lvl1pPr algn="r">
              <a:defRPr sz="1100">
                <a:solidFill>
                  <a:schemeClr val="tx1">
                    <a:tint val="75000"/>
                  </a:schemeClr>
                </a:solidFill>
              </a:defRPr>
            </a:lvl1pPr>
          </a:lstStyle>
          <a:p>
            <a:endParaRPr lang="en-GB" dirty="0">
              <a:solidFill>
                <a:srgbClr val="002244">
                  <a:tint val="75000"/>
                </a:srgbClr>
              </a:solidFill>
            </a:endParaRPr>
          </a:p>
        </p:txBody>
      </p:sp>
      <p:sp>
        <p:nvSpPr>
          <p:cNvPr id="35" name="Text Placeholder 16"/>
          <p:cNvSpPr>
            <a:spLocks noGrp="1"/>
          </p:cNvSpPr>
          <p:nvPr>
            <p:ph type="body" sz="quarter" idx="24" hasCustomPrompt="1"/>
          </p:nvPr>
        </p:nvSpPr>
        <p:spPr>
          <a:xfrm>
            <a:off x="687476" y="2445696"/>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36" name="Text Placeholder 14"/>
          <p:cNvSpPr>
            <a:spLocks noGrp="1"/>
          </p:cNvSpPr>
          <p:nvPr>
            <p:ph type="body" sz="quarter" idx="25" hasCustomPrompt="1"/>
          </p:nvPr>
        </p:nvSpPr>
        <p:spPr>
          <a:xfrm>
            <a:off x="601866" y="2431378"/>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37" name="Text Placeholder 16"/>
          <p:cNvSpPr>
            <a:spLocks noGrp="1"/>
          </p:cNvSpPr>
          <p:nvPr>
            <p:ph type="body" sz="quarter" idx="26" hasCustomPrompt="1"/>
          </p:nvPr>
        </p:nvSpPr>
        <p:spPr>
          <a:xfrm>
            <a:off x="687476" y="3217607"/>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38" name="Text Placeholder 14"/>
          <p:cNvSpPr>
            <a:spLocks noGrp="1"/>
          </p:cNvSpPr>
          <p:nvPr>
            <p:ph type="body" sz="quarter" idx="27" hasCustomPrompt="1"/>
          </p:nvPr>
        </p:nvSpPr>
        <p:spPr>
          <a:xfrm>
            <a:off x="601866" y="3203289"/>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39" name="Text Placeholder 16"/>
          <p:cNvSpPr>
            <a:spLocks noGrp="1"/>
          </p:cNvSpPr>
          <p:nvPr>
            <p:ph type="body" sz="quarter" idx="28" hasCustomPrompt="1"/>
          </p:nvPr>
        </p:nvSpPr>
        <p:spPr>
          <a:xfrm>
            <a:off x="687476" y="3989519"/>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40" name="Text Placeholder 14"/>
          <p:cNvSpPr>
            <a:spLocks noGrp="1"/>
          </p:cNvSpPr>
          <p:nvPr>
            <p:ph type="body" sz="quarter" idx="29" hasCustomPrompt="1"/>
          </p:nvPr>
        </p:nvSpPr>
        <p:spPr>
          <a:xfrm>
            <a:off x="601866" y="3975200"/>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41" name="Text Placeholder 16"/>
          <p:cNvSpPr>
            <a:spLocks noGrp="1"/>
          </p:cNvSpPr>
          <p:nvPr>
            <p:ph type="body" sz="quarter" idx="30" hasCustomPrompt="1"/>
          </p:nvPr>
        </p:nvSpPr>
        <p:spPr>
          <a:xfrm>
            <a:off x="687476" y="4761430"/>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42" name="Text Placeholder 14"/>
          <p:cNvSpPr>
            <a:spLocks noGrp="1"/>
          </p:cNvSpPr>
          <p:nvPr>
            <p:ph type="body" sz="quarter" idx="31" hasCustomPrompt="1"/>
          </p:nvPr>
        </p:nvSpPr>
        <p:spPr>
          <a:xfrm>
            <a:off x="601866" y="4747112"/>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43" name="Text Placeholder 16"/>
          <p:cNvSpPr>
            <a:spLocks noGrp="1"/>
          </p:cNvSpPr>
          <p:nvPr>
            <p:ph type="body" sz="quarter" idx="32" hasCustomPrompt="1"/>
          </p:nvPr>
        </p:nvSpPr>
        <p:spPr>
          <a:xfrm>
            <a:off x="687476" y="5533339"/>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44" name="Text Placeholder 14"/>
          <p:cNvSpPr>
            <a:spLocks noGrp="1"/>
          </p:cNvSpPr>
          <p:nvPr>
            <p:ph type="body" sz="quarter" idx="33" hasCustomPrompt="1"/>
          </p:nvPr>
        </p:nvSpPr>
        <p:spPr>
          <a:xfrm>
            <a:off x="601866" y="5519021"/>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Tree>
    <p:extLst>
      <p:ext uri="{BB962C8B-B14F-4D97-AF65-F5344CB8AC3E}">
        <p14:creationId xmlns:p14="http://schemas.microsoft.com/office/powerpoint/2010/main" val="25769527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ARROWS SUBTLE">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687476" y="1673785"/>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15" name="Text Placeholder 14"/>
          <p:cNvSpPr>
            <a:spLocks noGrp="1"/>
          </p:cNvSpPr>
          <p:nvPr>
            <p:ph type="body" sz="quarter" idx="11" hasCustomPrompt="1"/>
          </p:nvPr>
        </p:nvSpPr>
        <p:spPr>
          <a:xfrm>
            <a:off x="601866" y="1659467"/>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41" y="6254718"/>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0" name="Date Placeholder 3"/>
          <p:cNvSpPr>
            <a:spLocks noGrp="1"/>
          </p:cNvSpPr>
          <p:nvPr>
            <p:ph type="dt" sz="half" idx="2"/>
          </p:nvPr>
        </p:nvSpPr>
        <p:spPr>
          <a:xfrm rot="5400000">
            <a:off x="-357284" y="751769"/>
            <a:ext cx="1173632" cy="372925"/>
          </a:xfrm>
          <a:prstGeom prst="rect">
            <a:avLst/>
          </a:prstGeom>
        </p:spPr>
        <p:txBody>
          <a:bodyPr vert="horz" lIns="95742" tIns="47871" rIns="95742" bIns="47871" rtlCol="0" anchor="ctr"/>
          <a:lstStyle>
            <a:lvl1pPr algn="l">
              <a:defRPr sz="900">
                <a:solidFill>
                  <a:schemeClr val="tx1">
                    <a:tint val="75000"/>
                  </a:schemeClr>
                </a:solidFill>
              </a:defRPr>
            </a:lvl1pPr>
          </a:lstStyle>
          <a:p>
            <a:fld id="{00B6CA34-6738-40AF-91D1-D098062861F9}" type="datetimeFigureOut">
              <a:rPr lang="en-GB" smtClean="0">
                <a:solidFill>
                  <a:srgbClr val="002244">
                    <a:tint val="75000"/>
                  </a:srgbClr>
                </a:solidFill>
              </a:rPr>
              <a:pPr/>
              <a:t>29/04/2015</a:t>
            </a:fld>
            <a:endParaRPr lang="en-GB" dirty="0">
              <a:solidFill>
                <a:srgbClr val="002244">
                  <a:tint val="75000"/>
                </a:srgbClr>
              </a:solidFill>
            </a:endParaRPr>
          </a:p>
        </p:txBody>
      </p:sp>
      <p:sp>
        <p:nvSpPr>
          <p:cNvPr id="31" name="Footer Placeholder 4"/>
          <p:cNvSpPr>
            <a:spLocks noGrp="1"/>
          </p:cNvSpPr>
          <p:nvPr>
            <p:ph type="ftr" sz="quarter" idx="3"/>
          </p:nvPr>
        </p:nvSpPr>
        <p:spPr>
          <a:xfrm>
            <a:off x="5831522" y="6342309"/>
            <a:ext cx="3737104" cy="365125"/>
          </a:xfrm>
          <a:prstGeom prst="rect">
            <a:avLst/>
          </a:prstGeom>
        </p:spPr>
        <p:txBody>
          <a:bodyPr vert="horz" lIns="95742" tIns="47871" rIns="95742" bIns="47871" rtlCol="0" anchor="ctr"/>
          <a:lstStyle>
            <a:lvl1pPr algn="r">
              <a:defRPr sz="1100">
                <a:solidFill>
                  <a:schemeClr val="tx1">
                    <a:tint val="75000"/>
                  </a:schemeClr>
                </a:solidFill>
              </a:defRPr>
            </a:lvl1pPr>
          </a:lstStyle>
          <a:p>
            <a:endParaRPr lang="en-GB" dirty="0">
              <a:solidFill>
                <a:srgbClr val="002244">
                  <a:tint val="75000"/>
                </a:srgbClr>
              </a:solidFill>
            </a:endParaRPr>
          </a:p>
        </p:txBody>
      </p:sp>
      <p:sp>
        <p:nvSpPr>
          <p:cNvPr id="35" name="Text Placeholder 16"/>
          <p:cNvSpPr>
            <a:spLocks noGrp="1"/>
          </p:cNvSpPr>
          <p:nvPr>
            <p:ph type="body" sz="quarter" idx="24" hasCustomPrompt="1"/>
          </p:nvPr>
        </p:nvSpPr>
        <p:spPr>
          <a:xfrm>
            <a:off x="687476" y="2445696"/>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36" name="Text Placeholder 14"/>
          <p:cNvSpPr>
            <a:spLocks noGrp="1"/>
          </p:cNvSpPr>
          <p:nvPr>
            <p:ph type="body" sz="quarter" idx="25" hasCustomPrompt="1"/>
          </p:nvPr>
        </p:nvSpPr>
        <p:spPr>
          <a:xfrm>
            <a:off x="601866" y="2431378"/>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37" name="Text Placeholder 16"/>
          <p:cNvSpPr>
            <a:spLocks noGrp="1"/>
          </p:cNvSpPr>
          <p:nvPr>
            <p:ph type="body" sz="quarter" idx="26" hasCustomPrompt="1"/>
          </p:nvPr>
        </p:nvSpPr>
        <p:spPr>
          <a:xfrm>
            <a:off x="687476" y="3217607"/>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38" name="Text Placeholder 14"/>
          <p:cNvSpPr>
            <a:spLocks noGrp="1"/>
          </p:cNvSpPr>
          <p:nvPr>
            <p:ph type="body" sz="quarter" idx="27" hasCustomPrompt="1"/>
          </p:nvPr>
        </p:nvSpPr>
        <p:spPr>
          <a:xfrm>
            <a:off x="601866" y="3203289"/>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39" name="Text Placeholder 16"/>
          <p:cNvSpPr>
            <a:spLocks noGrp="1"/>
          </p:cNvSpPr>
          <p:nvPr>
            <p:ph type="body" sz="quarter" idx="28" hasCustomPrompt="1"/>
          </p:nvPr>
        </p:nvSpPr>
        <p:spPr>
          <a:xfrm>
            <a:off x="687476" y="3989519"/>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40" name="Text Placeholder 14"/>
          <p:cNvSpPr>
            <a:spLocks noGrp="1"/>
          </p:cNvSpPr>
          <p:nvPr>
            <p:ph type="body" sz="quarter" idx="29" hasCustomPrompt="1"/>
          </p:nvPr>
        </p:nvSpPr>
        <p:spPr>
          <a:xfrm>
            <a:off x="601866" y="3975200"/>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41" name="Text Placeholder 16"/>
          <p:cNvSpPr>
            <a:spLocks noGrp="1"/>
          </p:cNvSpPr>
          <p:nvPr>
            <p:ph type="body" sz="quarter" idx="30" hasCustomPrompt="1"/>
          </p:nvPr>
        </p:nvSpPr>
        <p:spPr>
          <a:xfrm>
            <a:off x="687476" y="4761430"/>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42" name="Text Placeholder 14"/>
          <p:cNvSpPr>
            <a:spLocks noGrp="1"/>
          </p:cNvSpPr>
          <p:nvPr>
            <p:ph type="body" sz="quarter" idx="31" hasCustomPrompt="1"/>
          </p:nvPr>
        </p:nvSpPr>
        <p:spPr>
          <a:xfrm>
            <a:off x="601866" y="4747112"/>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43" name="Text Placeholder 16"/>
          <p:cNvSpPr>
            <a:spLocks noGrp="1"/>
          </p:cNvSpPr>
          <p:nvPr>
            <p:ph type="body" sz="quarter" idx="32" hasCustomPrompt="1"/>
          </p:nvPr>
        </p:nvSpPr>
        <p:spPr>
          <a:xfrm>
            <a:off x="687476" y="5533339"/>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44" name="Text Placeholder 14"/>
          <p:cNvSpPr>
            <a:spLocks noGrp="1"/>
          </p:cNvSpPr>
          <p:nvPr>
            <p:ph type="body" sz="quarter" idx="33" hasCustomPrompt="1"/>
          </p:nvPr>
        </p:nvSpPr>
        <p:spPr>
          <a:xfrm>
            <a:off x="601866" y="5519021"/>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Tree>
    <p:extLst>
      <p:ext uri="{BB962C8B-B14F-4D97-AF65-F5344CB8AC3E}">
        <p14:creationId xmlns:p14="http://schemas.microsoft.com/office/powerpoint/2010/main" val="27698949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 AGENDA SLIDE">
    <p:spTree>
      <p:nvGrpSpPr>
        <p:cNvPr id="1" name=""/>
        <p:cNvGrpSpPr/>
        <p:nvPr/>
      </p:nvGrpSpPr>
      <p:grpSpPr>
        <a:xfrm>
          <a:off x="0" y="0"/>
          <a:ext cx="0" cy="0"/>
          <a:chOff x="0" y="0"/>
          <a:chExt cx="0" cy="0"/>
        </a:xfrm>
      </p:grpSpPr>
      <p:sp>
        <p:nvSpPr>
          <p:cNvPr id="15" name="Text Placeholder 14"/>
          <p:cNvSpPr>
            <a:spLocks noGrp="1"/>
          </p:cNvSpPr>
          <p:nvPr>
            <p:ph type="body" sz="quarter" idx="11" hasCustomPrompt="1"/>
          </p:nvPr>
        </p:nvSpPr>
        <p:spPr>
          <a:xfrm>
            <a:off x="601866" y="1659467"/>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17" name="Text Placeholder 16"/>
          <p:cNvSpPr>
            <a:spLocks noGrp="1"/>
          </p:cNvSpPr>
          <p:nvPr>
            <p:ph type="body" sz="quarter" idx="12" hasCustomPrompt="1"/>
          </p:nvPr>
        </p:nvSpPr>
        <p:spPr>
          <a:xfrm>
            <a:off x="1384232" y="1659467"/>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18" name="Text Placeholder 14"/>
          <p:cNvSpPr>
            <a:spLocks noGrp="1"/>
          </p:cNvSpPr>
          <p:nvPr>
            <p:ph type="body" sz="quarter" idx="13" hasCustomPrompt="1"/>
          </p:nvPr>
        </p:nvSpPr>
        <p:spPr>
          <a:xfrm>
            <a:off x="601866" y="2431340"/>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19" name="Text Placeholder 16"/>
          <p:cNvSpPr>
            <a:spLocks noGrp="1"/>
          </p:cNvSpPr>
          <p:nvPr>
            <p:ph type="body" sz="quarter" idx="14" hasCustomPrompt="1"/>
          </p:nvPr>
        </p:nvSpPr>
        <p:spPr>
          <a:xfrm>
            <a:off x="1384232" y="2431340"/>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0" name="Text Placeholder 14"/>
          <p:cNvSpPr>
            <a:spLocks noGrp="1"/>
          </p:cNvSpPr>
          <p:nvPr>
            <p:ph type="body" sz="quarter" idx="15" hasCustomPrompt="1"/>
          </p:nvPr>
        </p:nvSpPr>
        <p:spPr>
          <a:xfrm>
            <a:off x="601866" y="3203213"/>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1" name="Text Placeholder 16"/>
          <p:cNvSpPr>
            <a:spLocks noGrp="1"/>
          </p:cNvSpPr>
          <p:nvPr>
            <p:ph type="body" sz="quarter" idx="16" hasCustomPrompt="1"/>
          </p:nvPr>
        </p:nvSpPr>
        <p:spPr>
          <a:xfrm>
            <a:off x="1384232" y="3203213"/>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2" name="Text Placeholder 14"/>
          <p:cNvSpPr>
            <a:spLocks noGrp="1"/>
          </p:cNvSpPr>
          <p:nvPr>
            <p:ph type="body" sz="quarter" idx="17" hasCustomPrompt="1"/>
          </p:nvPr>
        </p:nvSpPr>
        <p:spPr>
          <a:xfrm>
            <a:off x="601866" y="3975086"/>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3" name="Text Placeholder 16"/>
          <p:cNvSpPr>
            <a:spLocks noGrp="1"/>
          </p:cNvSpPr>
          <p:nvPr>
            <p:ph type="body" sz="quarter" idx="18" hasCustomPrompt="1"/>
          </p:nvPr>
        </p:nvSpPr>
        <p:spPr>
          <a:xfrm>
            <a:off x="1384232" y="3975086"/>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4" name="Text Placeholder 14"/>
          <p:cNvSpPr>
            <a:spLocks noGrp="1"/>
          </p:cNvSpPr>
          <p:nvPr>
            <p:ph type="body" sz="quarter" idx="19" hasCustomPrompt="1"/>
          </p:nvPr>
        </p:nvSpPr>
        <p:spPr>
          <a:xfrm>
            <a:off x="601866" y="4746959"/>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5" name="Text Placeholder 16"/>
          <p:cNvSpPr>
            <a:spLocks noGrp="1"/>
          </p:cNvSpPr>
          <p:nvPr>
            <p:ph type="body" sz="quarter" idx="20" hasCustomPrompt="1"/>
          </p:nvPr>
        </p:nvSpPr>
        <p:spPr>
          <a:xfrm>
            <a:off x="1384232" y="4746959"/>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6" name="Text Placeholder 14"/>
          <p:cNvSpPr>
            <a:spLocks noGrp="1"/>
          </p:cNvSpPr>
          <p:nvPr>
            <p:ph type="body" sz="quarter" idx="21" hasCustomPrompt="1"/>
          </p:nvPr>
        </p:nvSpPr>
        <p:spPr>
          <a:xfrm>
            <a:off x="601866" y="5518832"/>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7" name="Text Placeholder 16"/>
          <p:cNvSpPr>
            <a:spLocks noGrp="1"/>
          </p:cNvSpPr>
          <p:nvPr>
            <p:ph type="body" sz="quarter" idx="22" hasCustomPrompt="1"/>
          </p:nvPr>
        </p:nvSpPr>
        <p:spPr>
          <a:xfrm>
            <a:off x="1384232" y="5518832"/>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41" y="6254718"/>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1" name="Footer Placeholder 4"/>
          <p:cNvSpPr>
            <a:spLocks noGrp="1"/>
          </p:cNvSpPr>
          <p:nvPr>
            <p:ph type="ftr" sz="quarter" idx="3"/>
          </p:nvPr>
        </p:nvSpPr>
        <p:spPr>
          <a:xfrm>
            <a:off x="5831522" y="6342309"/>
            <a:ext cx="3737104" cy="365125"/>
          </a:xfrm>
          <a:prstGeom prst="rect">
            <a:avLst/>
          </a:prstGeom>
        </p:spPr>
        <p:txBody>
          <a:bodyPr vert="horz" lIns="95742" tIns="47871" rIns="95742" bIns="47871" rtlCol="0" anchor="ctr"/>
          <a:lstStyle>
            <a:lvl1pPr algn="r">
              <a:defRPr sz="1100">
                <a:solidFill>
                  <a:schemeClr val="tx1">
                    <a:tint val="75000"/>
                  </a:schemeClr>
                </a:solidFill>
              </a:defRPr>
            </a:lvl1pPr>
          </a:lstStyle>
          <a:p>
            <a:endParaRPr lang="en-GB" dirty="0">
              <a:solidFill>
                <a:srgbClr val="002244">
                  <a:tint val="75000"/>
                </a:srgbClr>
              </a:solidFill>
            </a:endParaRPr>
          </a:p>
        </p:txBody>
      </p:sp>
    </p:spTree>
    <p:extLst>
      <p:ext uri="{BB962C8B-B14F-4D97-AF65-F5344CB8AC3E}">
        <p14:creationId xmlns:p14="http://schemas.microsoft.com/office/powerpoint/2010/main" val="3492470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6. 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13" y="1716308"/>
            <a:ext cx="5038295" cy="3824239"/>
          </a:xfrm>
          <a:solidFill>
            <a:srgbClr val="A1A7C0"/>
          </a:solidFill>
        </p:spPr>
        <p:txBody>
          <a:bodyPr tIns="99134"/>
          <a:lstStyle>
            <a:lvl1pPr>
              <a:buClr>
                <a:schemeClr val="tx1"/>
              </a:buClr>
              <a:defRPr>
                <a:solidFill>
                  <a:schemeClr val="tx1"/>
                </a:solidFill>
              </a:defRPr>
            </a:lvl1pPr>
            <a:lvl2pPr>
              <a:buClr>
                <a:srgbClr val="606B8D"/>
              </a:buClr>
              <a:defRPr>
                <a:solidFill>
                  <a:schemeClr val="tx1"/>
                </a:solidFill>
              </a:defRPr>
            </a:lvl2pPr>
            <a:lvl3pPr>
              <a:defRPr>
                <a:solidFill>
                  <a:schemeClr val="tx1"/>
                </a:solidFill>
              </a:defRPr>
            </a:lvl3pPr>
            <a:lvl4pPr>
              <a:buClr>
                <a:srgbClr val="606B8D"/>
              </a:buClr>
              <a:defRPr>
                <a:solidFill>
                  <a:schemeClr val="tx1"/>
                </a:solidFill>
              </a:defRPr>
            </a:lvl4pPr>
            <a:lvl5pPr>
              <a:buClr>
                <a:srgbClr val="606B8D"/>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8"/>
          <p:cNvSpPr>
            <a:spLocks noGrp="1"/>
          </p:cNvSpPr>
          <p:nvPr>
            <p:ph type="body" sz="quarter" idx="23" hasCustomPrompt="1"/>
          </p:nvPr>
        </p:nvSpPr>
        <p:spPr>
          <a:xfrm>
            <a:off x="498544" y="6254718"/>
            <a:ext cx="4038307" cy="388759"/>
          </a:xfrm>
        </p:spPr>
        <p:txBody>
          <a:bodyPr anchor="b"/>
          <a:lstStyle>
            <a:lvl1pPr marL="0" indent="0">
              <a:buFontTx/>
              <a:buNone/>
              <a:defRPr sz="900"/>
            </a:lvl1pPr>
          </a:lstStyle>
          <a:p>
            <a:pPr lvl="0"/>
            <a:r>
              <a:rPr lang="en-US" dirty="0" smtClean="0"/>
              <a:t>Source: Enter source here</a:t>
            </a:r>
            <a:endParaRPr lang="en-GB" dirty="0"/>
          </a:p>
        </p:txBody>
      </p:sp>
      <p:sp>
        <p:nvSpPr>
          <p:cNvPr id="9" name="Picture Placeholder 8"/>
          <p:cNvSpPr>
            <a:spLocks noGrp="1"/>
          </p:cNvSpPr>
          <p:nvPr>
            <p:ph type="pic" sz="quarter" idx="24"/>
          </p:nvPr>
        </p:nvSpPr>
        <p:spPr>
          <a:xfrm>
            <a:off x="5671056" y="1716302"/>
            <a:ext cx="3806998" cy="3823513"/>
          </a:xfrm>
        </p:spPr>
        <p:txBody>
          <a:bodyPr/>
          <a:lstStyle/>
          <a:p>
            <a:r>
              <a:rPr lang="en-US" smtClean="0"/>
              <a:t>Click icon to add picture</a:t>
            </a:r>
            <a:endParaRPr lang="en-GB"/>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191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84201" y="274640"/>
            <a:ext cx="8915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84201" y="1600217"/>
            <a:ext cx="8915400" cy="4525963"/>
          </a:xfrm>
        </p:spPr>
        <p:txBody>
          <a:bodyPr/>
          <a:lstStyle/>
          <a:p>
            <a:endParaRPr lang="en-GB"/>
          </a:p>
        </p:txBody>
      </p:sp>
    </p:spTree>
    <p:extLst>
      <p:ext uri="{BB962C8B-B14F-4D97-AF65-F5344CB8AC3E}">
        <p14:creationId xmlns:p14="http://schemas.microsoft.com/office/powerpoint/2010/main" val="352577806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7. PRESENTATION OBJECTIVES">
    <p:spTree>
      <p:nvGrpSpPr>
        <p:cNvPr id="1" name=""/>
        <p:cNvGrpSpPr/>
        <p:nvPr/>
      </p:nvGrpSpPr>
      <p:grpSpPr>
        <a:xfrm>
          <a:off x="0" y="0"/>
          <a:ext cx="0" cy="0"/>
          <a:chOff x="0" y="0"/>
          <a:chExt cx="0" cy="0"/>
        </a:xfrm>
      </p:grpSpPr>
      <p:sp>
        <p:nvSpPr>
          <p:cNvPr id="25" name="Rectangle 24"/>
          <p:cNvSpPr/>
          <p:nvPr userDrawn="1"/>
        </p:nvSpPr>
        <p:spPr>
          <a:xfrm>
            <a:off x="122064" y="9"/>
            <a:ext cx="3078128" cy="67428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618" tIns="495663" anchor="t"/>
          <a:lstStyle>
            <a:lvl1pPr>
              <a:defRPr>
                <a:solidFill>
                  <a:schemeClr val="bg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8" y="16580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8" y="26103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8" y="35627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8" y="45150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8" y="54674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4" name="Text Placeholder 13"/>
          <p:cNvSpPr>
            <a:spLocks noGrp="1"/>
          </p:cNvSpPr>
          <p:nvPr>
            <p:ph type="body" sz="quarter" idx="30"/>
          </p:nvPr>
        </p:nvSpPr>
        <p:spPr>
          <a:xfrm>
            <a:off x="1033721"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21" y="26103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21"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21"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21" y="54674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stretch>
            <a:fillRect/>
          </a:stretch>
        </p:blipFill>
        <p:spPr>
          <a:xfrm>
            <a:off x="8583170" y="414686"/>
            <a:ext cx="874296" cy="853109"/>
          </a:xfrm>
          <a:prstGeom prst="rect">
            <a:avLst/>
          </a:prstGeom>
        </p:spPr>
      </p:pic>
      <p:cxnSp>
        <p:nvCxnSpPr>
          <p:cNvPr id="21" name="Straight Connector 20"/>
          <p:cNvCxnSpPr/>
          <p:nvPr userDrawn="1"/>
        </p:nvCxnSpPr>
        <p:spPr>
          <a:xfrm flipV="1">
            <a:off x="630898"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898"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898"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898"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13885887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7. PRESENTATION OBJECTIVES">
    <p:spTree>
      <p:nvGrpSpPr>
        <p:cNvPr id="1" name=""/>
        <p:cNvGrpSpPr/>
        <p:nvPr/>
      </p:nvGrpSpPr>
      <p:grpSpPr>
        <a:xfrm>
          <a:off x="0" y="0"/>
          <a:ext cx="0" cy="0"/>
          <a:chOff x="0" y="0"/>
          <a:chExt cx="0" cy="0"/>
        </a:xfrm>
      </p:grpSpPr>
      <p:sp>
        <p:nvSpPr>
          <p:cNvPr id="25" name="Rectangle 24"/>
          <p:cNvSpPr/>
          <p:nvPr userDrawn="1"/>
        </p:nvSpPr>
        <p:spPr>
          <a:xfrm>
            <a:off x="122064" y="9"/>
            <a:ext cx="3078128" cy="67428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618" tIns="495663" anchor="t"/>
          <a:lstStyle>
            <a:lvl1pPr>
              <a:defRPr>
                <a:solidFill>
                  <a:schemeClr val="tx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8" y="16580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8" y="261039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8" y="35627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8" y="451509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8" y="54674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4" name="Text Placeholder 13"/>
          <p:cNvSpPr>
            <a:spLocks noGrp="1"/>
          </p:cNvSpPr>
          <p:nvPr>
            <p:ph type="body" sz="quarter" idx="30"/>
          </p:nvPr>
        </p:nvSpPr>
        <p:spPr>
          <a:xfrm>
            <a:off x="1033721" y="16580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21" y="261039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21" y="35627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21" y="451509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21" y="54674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stretch>
            <a:fillRect/>
          </a:stretch>
        </p:blipFill>
        <p:spPr>
          <a:xfrm>
            <a:off x="8583170" y="414686"/>
            <a:ext cx="874296" cy="853109"/>
          </a:xfrm>
          <a:prstGeom prst="rect">
            <a:avLst/>
          </a:prstGeom>
        </p:spPr>
      </p:pic>
      <p:cxnSp>
        <p:nvCxnSpPr>
          <p:cNvPr id="21" name="Straight Connector 20"/>
          <p:cNvCxnSpPr/>
          <p:nvPr userDrawn="1"/>
        </p:nvCxnSpPr>
        <p:spPr>
          <a:xfrm flipV="1">
            <a:off x="630898"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898"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898"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898"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38284328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7. PRESENTATION OBJECTIVES">
    <p:spTree>
      <p:nvGrpSpPr>
        <p:cNvPr id="1" name=""/>
        <p:cNvGrpSpPr/>
        <p:nvPr/>
      </p:nvGrpSpPr>
      <p:grpSpPr>
        <a:xfrm>
          <a:off x="0" y="0"/>
          <a:ext cx="0" cy="0"/>
          <a:chOff x="0" y="0"/>
          <a:chExt cx="0" cy="0"/>
        </a:xfrm>
      </p:grpSpPr>
      <p:sp>
        <p:nvSpPr>
          <p:cNvPr id="25" name="Rectangle 24"/>
          <p:cNvSpPr/>
          <p:nvPr userDrawn="1"/>
        </p:nvSpPr>
        <p:spPr>
          <a:xfrm>
            <a:off x="122064" y="9"/>
            <a:ext cx="3078128" cy="67428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618" tIns="495663" anchor="t"/>
          <a:lstStyle>
            <a:lvl1pPr>
              <a:defRPr>
                <a:solidFill>
                  <a:schemeClr val="bg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8" y="16580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8" y="26103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8" y="35627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8" y="45150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8" y="54674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4" name="Text Placeholder 13"/>
          <p:cNvSpPr>
            <a:spLocks noGrp="1"/>
          </p:cNvSpPr>
          <p:nvPr>
            <p:ph type="body" sz="quarter" idx="30"/>
          </p:nvPr>
        </p:nvSpPr>
        <p:spPr>
          <a:xfrm>
            <a:off x="1033721"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21" y="26103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21"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21"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21" y="54674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stretch>
            <a:fillRect/>
          </a:stretch>
        </p:blipFill>
        <p:spPr>
          <a:xfrm>
            <a:off x="8583170" y="414686"/>
            <a:ext cx="874296" cy="853109"/>
          </a:xfrm>
          <a:prstGeom prst="rect">
            <a:avLst/>
          </a:prstGeom>
        </p:spPr>
      </p:pic>
      <p:cxnSp>
        <p:nvCxnSpPr>
          <p:cNvPr id="21" name="Straight Connector 20"/>
          <p:cNvCxnSpPr/>
          <p:nvPr userDrawn="1"/>
        </p:nvCxnSpPr>
        <p:spPr>
          <a:xfrm flipV="1">
            <a:off x="630898"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898"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898"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898"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269885944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8.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7"/>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35550" y="1600207"/>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6" name="Footer Placeholder 5"/>
          <p:cNvSpPr>
            <a:spLocks noGrp="1"/>
          </p:cNvSpPr>
          <p:nvPr>
            <p:ph type="ftr" sz="quarter" idx="11"/>
          </p:nvPr>
        </p:nvSpPr>
        <p:spPr/>
        <p:txBody>
          <a:bodyPr/>
          <a:lstStyle/>
          <a:p>
            <a:endParaRPr lang="en-GB">
              <a:solidFill>
                <a:srgbClr val="002244"/>
              </a:solidFill>
            </a:endParaRPr>
          </a:p>
        </p:txBody>
      </p:sp>
      <p:sp>
        <p:nvSpPr>
          <p:cNvPr id="7" name="Slide Number Placeholder 6"/>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9" name="Straight Connector 8"/>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019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9.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9726" y="2389658"/>
            <a:ext cx="8420100" cy="1785071"/>
          </a:xfrm>
        </p:spPr>
        <p:txBody>
          <a:bodyPr anchor="b">
            <a:normAutofit/>
          </a:bodyPr>
          <a:lstStyle>
            <a:lvl1pPr algn="l">
              <a:defRPr sz="2900" b="1" cap="none"/>
            </a:lvl1pPr>
          </a:lstStyle>
          <a:p>
            <a:r>
              <a:rPr lang="en-US" dirty="0" smtClean="0"/>
              <a:t>Click to edit master title style</a:t>
            </a:r>
            <a:endParaRPr lang="en-GB" dirty="0"/>
          </a:p>
        </p:txBody>
      </p:sp>
      <p:sp>
        <p:nvSpPr>
          <p:cNvPr id="3" name="Text Placeholder 2"/>
          <p:cNvSpPr>
            <a:spLocks noGrp="1"/>
          </p:cNvSpPr>
          <p:nvPr>
            <p:ph type="body" idx="1"/>
          </p:nvPr>
        </p:nvSpPr>
        <p:spPr>
          <a:xfrm>
            <a:off x="509726" y="4199924"/>
            <a:ext cx="8420100" cy="1500187"/>
          </a:xfrm>
        </p:spPr>
        <p:txBody>
          <a:bodyPr anchor="t"/>
          <a:lstStyle>
            <a:lvl1pPr marL="0" indent="0">
              <a:buNone/>
              <a:defRPr sz="2100">
                <a:solidFill>
                  <a:schemeClr val="tx1">
                    <a:tint val="75000"/>
                  </a:schemeClr>
                </a:solidFill>
              </a:defRPr>
            </a:lvl1pPr>
            <a:lvl2pPr marL="478709" indent="0">
              <a:buNone/>
              <a:defRPr sz="1900">
                <a:solidFill>
                  <a:schemeClr val="tx1">
                    <a:tint val="75000"/>
                  </a:schemeClr>
                </a:solidFill>
              </a:defRPr>
            </a:lvl2pPr>
            <a:lvl3pPr marL="957416" indent="0">
              <a:buNone/>
              <a:defRPr sz="1700">
                <a:solidFill>
                  <a:schemeClr val="tx1">
                    <a:tint val="75000"/>
                  </a:schemeClr>
                </a:solidFill>
              </a:defRPr>
            </a:lvl3pPr>
            <a:lvl4pPr marL="1436127" indent="0">
              <a:buNone/>
              <a:defRPr sz="1500">
                <a:solidFill>
                  <a:schemeClr val="tx1">
                    <a:tint val="75000"/>
                  </a:schemeClr>
                </a:solidFill>
              </a:defRPr>
            </a:lvl4pPr>
            <a:lvl5pPr marL="1914830" indent="0">
              <a:buNone/>
              <a:defRPr sz="1500">
                <a:solidFill>
                  <a:schemeClr val="tx1">
                    <a:tint val="75000"/>
                  </a:schemeClr>
                </a:solidFill>
              </a:defRPr>
            </a:lvl5pPr>
            <a:lvl6pPr marL="2393538" indent="0">
              <a:buNone/>
              <a:defRPr sz="1500">
                <a:solidFill>
                  <a:schemeClr val="tx1">
                    <a:tint val="75000"/>
                  </a:schemeClr>
                </a:solidFill>
              </a:defRPr>
            </a:lvl6pPr>
            <a:lvl7pPr marL="2872246" indent="0">
              <a:buNone/>
              <a:defRPr sz="1500">
                <a:solidFill>
                  <a:schemeClr val="tx1">
                    <a:tint val="75000"/>
                  </a:schemeClr>
                </a:solidFill>
              </a:defRPr>
            </a:lvl7pPr>
            <a:lvl8pPr marL="3350952" indent="0">
              <a:buNone/>
              <a:defRPr sz="1500">
                <a:solidFill>
                  <a:schemeClr val="tx1">
                    <a:tint val="75000"/>
                  </a:schemeClr>
                </a:solidFill>
              </a:defRPr>
            </a:lvl8pPr>
            <a:lvl9pPr marL="382965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Tree>
    <p:extLst>
      <p:ext uri="{BB962C8B-B14F-4D97-AF65-F5344CB8AC3E}">
        <p14:creationId xmlns:p14="http://schemas.microsoft.com/office/powerpoint/2010/main" val="34960201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0. TEAM SLIDE 1- 9 PEOPLE">
    <p:spTree>
      <p:nvGrpSpPr>
        <p:cNvPr id="1" name=""/>
        <p:cNvGrpSpPr/>
        <p:nvPr/>
      </p:nvGrpSpPr>
      <p:grpSpPr>
        <a:xfrm>
          <a:off x="0" y="0"/>
          <a:ext cx="0" cy="0"/>
          <a:chOff x="0" y="0"/>
          <a:chExt cx="0" cy="0"/>
        </a:xfrm>
      </p:grpSpPr>
      <p:sp>
        <p:nvSpPr>
          <p:cNvPr id="38" name="Text Placeholder 21"/>
          <p:cNvSpPr>
            <a:spLocks noGrp="1"/>
          </p:cNvSpPr>
          <p:nvPr>
            <p:ph type="body" sz="quarter" idx="31" hasCustomPrompt="1"/>
          </p:nvPr>
        </p:nvSpPr>
        <p:spPr>
          <a:xfrm>
            <a:off x="3592690" y="3193509"/>
            <a:ext cx="2788268" cy="1474405"/>
          </a:xfrm>
          <a:solidFill>
            <a:srgbClr val="A1A7C0"/>
          </a:solidFill>
        </p:spPr>
        <p:txBody>
          <a:bodyPr lIns="1486988" tIns="0" rIns="16522" bIns="66089"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41" name="Text Placeholder 21"/>
          <p:cNvSpPr>
            <a:spLocks noGrp="1"/>
          </p:cNvSpPr>
          <p:nvPr>
            <p:ph type="body" sz="quarter" idx="32" hasCustomPrompt="1"/>
          </p:nvPr>
        </p:nvSpPr>
        <p:spPr>
          <a:xfrm>
            <a:off x="3592690" y="4765298"/>
            <a:ext cx="2788268" cy="1474405"/>
          </a:xfrm>
          <a:solidFill>
            <a:srgbClr val="A1A7C0"/>
          </a:solidFill>
        </p:spPr>
        <p:txBody>
          <a:bodyPr lIns="1486988" tIns="0" rIns="16522" bIns="66089"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44" name="Text Placeholder 21"/>
          <p:cNvSpPr>
            <a:spLocks noGrp="1"/>
          </p:cNvSpPr>
          <p:nvPr>
            <p:ph type="body" sz="quarter" idx="33" hasCustomPrompt="1"/>
          </p:nvPr>
        </p:nvSpPr>
        <p:spPr>
          <a:xfrm>
            <a:off x="3592690" y="1614079"/>
            <a:ext cx="2788268" cy="1474405"/>
          </a:xfrm>
          <a:solidFill>
            <a:srgbClr val="A1A7C0"/>
          </a:solidFill>
        </p:spPr>
        <p:txBody>
          <a:bodyPr lIns="1486988" tIns="0" rIns="16522" bIns="66089"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7" name="Text Placeholder 21"/>
          <p:cNvSpPr>
            <a:spLocks noGrp="1"/>
          </p:cNvSpPr>
          <p:nvPr>
            <p:ph type="body" sz="quarter" idx="34" hasCustomPrompt="1"/>
          </p:nvPr>
        </p:nvSpPr>
        <p:spPr>
          <a:xfrm>
            <a:off x="6595667" y="3193509"/>
            <a:ext cx="2788268" cy="1474405"/>
          </a:xfrm>
          <a:solidFill>
            <a:srgbClr val="A1A7C0"/>
          </a:solidFill>
        </p:spPr>
        <p:txBody>
          <a:bodyPr lIns="1486988" tIns="0" rIns="16522" bIns="66089"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8" name="Text Placeholder 21"/>
          <p:cNvSpPr>
            <a:spLocks noGrp="1"/>
          </p:cNvSpPr>
          <p:nvPr>
            <p:ph type="body" sz="quarter" idx="35" hasCustomPrompt="1"/>
          </p:nvPr>
        </p:nvSpPr>
        <p:spPr>
          <a:xfrm>
            <a:off x="6595667" y="4765298"/>
            <a:ext cx="2788268" cy="1474405"/>
          </a:xfrm>
          <a:solidFill>
            <a:srgbClr val="A1A7C0"/>
          </a:solidFill>
        </p:spPr>
        <p:txBody>
          <a:bodyPr lIns="1486988" tIns="0" rIns="16522" bIns="66089"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9" name="Text Placeholder 21"/>
          <p:cNvSpPr>
            <a:spLocks noGrp="1"/>
          </p:cNvSpPr>
          <p:nvPr>
            <p:ph type="body" sz="quarter" idx="36" hasCustomPrompt="1"/>
          </p:nvPr>
        </p:nvSpPr>
        <p:spPr>
          <a:xfrm>
            <a:off x="6595667" y="1614079"/>
            <a:ext cx="2788268" cy="1474405"/>
          </a:xfrm>
          <a:solidFill>
            <a:srgbClr val="A1A7C0"/>
          </a:solidFill>
        </p:spPr>
        <p:txBody>
          <a:bodyPr lIns="1486988" tIns="0" rIns="16522" bIns="66089"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32" name="Text Placeholder 21"/>
          <p:cNvSpPr>
            <a:spLocks noGrp="1"/>
          </p:cNvSpPr>
          <p:nvPr>
            <p:ph type="body" sz="quarter" idx="29" hasCustomPrompt="1"/>
          </p:nvPr>
        </p:nvSpPr>
        <p:spPr>
          <a:xfrm>
            <a:off x="600008" y="3193509"/>
            <a:ext cx="2788268" cy="1474405"/>
          </a:xfrm>
          <a:solidFill>
            <a:srgbClr val="A1A7C0"/>
          </a:solidFill>
        </p:spPr>
        <p:txBody>
          <a:bodyPr lIns="1486988" tIns="0" rIns="16522" bIns="66089"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35" name="Text Placeholder 21"/>
          <p:cNvSpPr>
            <a:spLocks noGrp="1"/>
          </p:cNvSpPr>
          <p:nvPr>
            <p:ph type="body" sz="quarter" idx="30" hasCustomPrompt="1"/>
          </p:nvPr>
        </p:nvSpPr>
        <p:spPr>
          <a:xfrm>
            <a:off x="600008" y="4765298"/>
            <a:ext cx="2788268" cy="1474405"/>
          </a:xfrm>
          <a:solidFill>
            <a:srgbClr val="A1A7C0"/>
          </a:solidFill>
        </p:spPr>
        <p:txBody>
          <a:bodyPr lIns="1486988" tIns="0" rIns="16522" bIns="66089"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22" name="Text Placeholder 21"/>
          <p:cNvSpPr>
            <a:spLocks noGrp="1"/>
          </p:cNvSpPr>
          <p:nvPr>
            <p:ph type="body" sz="quarter" idx="12" hasCustomPrompt="1"/>
          </p:nvPr>
        </p:nvSpPr>
        <p:spPr>
          <a:xfrm>
            <a:off x="600008" y="1614079"/>
            <a:ext cx="2788268" cy="1474405"/>
          </a:xfrm>
          <a:solidFill>
            <a:srgbClr val="A1A7C0"/>
          </a:solidFill>
        </p:spPr>
        <p:txBody>
          <a:bodyPr lIns="1486988" tIns="0" rIns="16522" bIns="66089"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20" name="Picture Placeholder 19"/>
          <p:cNvSpPr>
            <a:spLocks noGrp="1"/>
          </p:cNvSpPr>
          <p:nvPr>
            <p:ph type="pic" sz="quarter" idx="11"/>
          </p:nvPr>
        </p:nvSpPr>
        <p:spPr>
          <a:xfrm>
            <a:off x="665900" y="1681922"/>
            <a:ext cx="1367316" cy="1338719"/>
          </a:xfrm>
        </p:spPr>
        <p:txBody>
          <a:bodyPr/>
          <a:lstStyle>
            <a:lvl1pPr>
              <a:defRPr>
                <a:solidFill>
                  <a:schemeClr val="tx1"/>
                </a:solidFill>
              </a:defRPr>
            </a:lvl1pPr>
          </a:lstStyle>
          <a:p>
            <a:r>
              <a:rPr lang="en-US" smtClean="0"/>
              <a:t>Click icon to add picture</a:t>
            </a:r>
            <a:endParaRPr lang="en-GB"/>
          </a:p>
        </p:txBody>
      </p:sp>
      <p:sp>
        <p:nvSpPr>
          <p:cNvPr id="24" name="Picture Placeholder 19"/>
          <p:cNvSpPr>
            <a:spLocks noGrp="1"/>
          </p:cNvSpPr>
          <p:nvPr>
            <p:ph type="pic" sz="quarter" idx="13"/>
          </p:nvPr>
        </p:nvSpPr>
        <p:spPr>
          <a:xfrm>
            <a:off x="3663044" y="1681922"/>
            <a:ext cx="1367316" cy="1338719"/>
          </a:xfrm>
        </p:spPr>
        <p:txBody>
          <a:bodyPr/>
          <a:lstStyle>
            <a:lvl1pPr>
              <a:defRPr>
                <a:solidFill>
                  <a:schemeClr val="tx1"/>
                </a:solidFill>
              </a:defRPr>
            </a:lvl1pPr>
          </a:lstStyle>
          <a:p>
            <a:r>
              <a:rPr lang="en-US" smtClean="0"/>
              <a:t>Click icon to add picture</a:t>
            </a:r>
            <a:endParaRPr lang="en-GB" dirty="0"/>
          </a:p>
        </p:txBody>
      </p:sp>
      <p:sp>
        <p:nvSpPr>
          <p:cNvPr id="27" name="Picture Placeholder 19"/>
          <p:cNvSpPr>
            <a:spLocks noGrp="1"/>
          </p:cNvSpPr>
          <p:nvPr>
            <p:ph type="pic" sz="quarter" idx="15"/>
          </p:nvPr>
        </p:nvSpPr>
        <p:spPr>
          <a:xfrm>
            <a:off x="6675962" y="1681922"/>
            <a:ext cx="1367316" cy="1338719"/>
          </a:xfrm>
        </p:spPr>
        <p:txBody>
          <a:bodyPr/>
          <a:lstStyle>
            <a:lvl1pPr>
              <a:defRPr>
                <a:solidFill>
                  <a:schemeClr val="tx1"/>
                </a:solidFill>
              </a:defRPr>
            </a:lvl1pPr>
          </a:lstStyle>
          <a:p>
            <a:r>
              <a:rPr lang="en-US" smtClean="0"/>
              <a:t>Click icon to add picture</a:t>
            </a:r>
            <a:endParaRPr lang="en-GB"/>
          </a:p>
        </p:txBody>
      </p:sp>
      <p:sp>
        <p:nvSpPr>
          <p:cNvPr id="30" name="Picture Placeholder 19"/>
          <p:cNvSpPr>
            <a:spLocks noGrp="1"/>
          </p:cNvSpPr>
          <p:nvPr>
            <p:ph type="pic" sz="quarter" idx="17"/>
          </p:nvPr>
        </p:nvSpPr>
        <p:spPr>
          <a:xfrm>
            <a:off x="665900" y="3261352"/>
            <a:ext cx="1367316" cy="1338719"/>
          </a:xfrm>
        </p:spPr>
        <p:txBody>
          <a:bodyPr/>
          <a:lstStyle>
            <a:lvl1pPr>
              <a:defRPr>
                <a:solidFill>
                  <a:schemeClr val="tx1"/>
                </a:solidFill>
              </a:defRPr>
            </a:lvl1pPr>
          </a:lstStyle>
          <a:p>
            <a:r>
              <a:rPr lang="en-US" smtClean="0"/>
              <a:t>Click icon to add picture</a:t>
            </a:r>
            <a:endParaRPr lang="en-GB"/>
          </a:p>
        </p:txBody>
      </p:sp>
      <p:sp>
        <p:nvSpPr>
          <p:cNvPr id="33" name="Picture Placeholder 19"/>
          <p:cNvSpPr>
            <a:spLocks noGrp="1"/>
          </p:cNvSpPr>
          <p:nvPr>
            <p:ph type="pic" sz="quarter" idx="19"/>
          </p:nvPr>
        </p:nvSpPr>
        <p:spPr>
          <a:xfrm>
            <a:off x="3663044" y="3261352"/>
            <a:ext cx="1367316" cy="1338719"/>
          </a:xfrm>
        </p:spPr>
        <p:txBody>
          <a:bodyPr/>
          <a:lstStyle>
            <a:lvl1pPr>
              <a:defRPr>
                <a:solidFill>
                  <a:schemeClr val="tx1"/>
                </a:solidFill>
              </a:defRPr>
            </a:lvl1pPr>
          </a:lstStyle>
          <a:p>
            <a:r>
              <a:rPr lang="en-US" smtClean="0"/>
              <a:t>Click icon to add picture</a:t>
            </a:r>
            <a:endParaRPr lang="en-GB"/>
          </a:p>
        </p:txBody>
      </p:sp>
      <p:sp>
        <p:nvSpPr>
          <p:cNvPr id="36" name="Picture Placeholder 19"/>
          <p:cNvSpPr>
            <a:spLocks noGrp="1"/>
          </p:cNvSpPr>
          <p:nvPr>
            <p:ph type="pic" sz="quarter" idx="21"/>
          </p:nvPr>
        </p:nvSpPr>
        <p:spPr>
          <a:xfrm>
            <a:off x="6675962" y="3261352"/>
            <a:ext cx="1367316" cy="1338719"/>
          </a:xfrm>
        </p:spPr>
        <p:txBody>
          <a:bodyPr/>
          <a:lstStyle>
            <a:lvl1pPr>
              <a:defRPr>
                <a:solidFill>
                  <a:schemeClr val="tx1"/>
                </a:solidFill>
              </a:defRPr>
            </a:lvl1pPr>
          </a:lstStyle>
          <a:p>
            <a:r>
              <a:rPr lang="en-US" smtClean="0"/>
              <a:t>Click icon to add picture</a:t>
            </a:r>
            <a:endParaRPr lang="en-GB"/>
          </a:p>
        </p:txBody>
      </p:sp>
      <p:sp>
        <p:nvSpPr>
          <p:cNvPr id="39" name="Picture Placeholder 19"/>
          <p:cNvSpPr>
            <a:spLocks noGrp="1"/>
          </p:cNvSpPr>
          <p:nvPr>
            <p:ph type="pic" sz="quarter" idx="23"/>
          </p:nvPr>
        </p:nvSpPr>
        <p:spPr>
          <a:xfrm>
            <a:off x="665900" y="4833141"/>
            <a:ext cx="1367316" cy="1338719"/>
          </a:xfrm>
        </p:spPr>
        <p:txBody>
          <a:bodyPr/>
          <a:lstStyle>
            <a:lvl1pPr>
              <a:defRPr>
                <a:solidFill>
                  <a:schemeClr val="tx1"/>
                </a:solidFill>
              </a:defRPr>
            </a:lvl1pPr>
          </a:lstStyle>
          <a:p>
            <a:r>
              <a:rPr lang="en-US" smtClean="0"/>
              <a:t>Click icon to add picture</a:t>
            </a:r>
            <a:endParaRPr lang="en-GB"/>
          </a:p>
        </p:txBody>
      </p:sp>
      <p:sp>
        <p:nvSpPr>
          <p:cNvPr id="42" name="Picture Placeholder 19"/>
          <p:cNvSpPr>
            <a:spLocks noGrp="1"/>
          </p:cNvSpPr>
          <p:nvPr>
            <p:ph type="pic" sz="quarter" idx="25"/>
          </p:nvPr>
        </p:nvSpPr>
        <p:spPr>
          <a:xfrm>
            <a:off x="3663044" y="4833141"/>
            <a:ext cx="1367316" cy="1338719"/>
          </a:xfrm>
        </p:spPr>
        <p:txBody>
          <a:bodyPr/>
          <a:lstStyle>
            <a:lvl1pPr>
              <a:defRPr>
                <a:solidFill>
                  <a:schemeClr val="tx1"/>
                </a:solidFill>
              </a:defRPr>
            </a:lvl1pPr>
          </a:lstStyle>
          <a:p>
            <a:r>
              <a:rPr lang="en-US" smtClean="0"/>
              <a:t>Click icon to add picture</a:t>
            </a:r>
            <a:endParaRPr lang="en-GB"/>
          </a:p>
        </p:txBody>
      </p:sp>
      <p:sp>
        <p:nvSpPr>
          <p:cNvPr id="45" name="Picture Placeholder 19"/>
          <p:cNvSpPr>
            <a:spLocks noGrp="1"/>
          </p:cNvSpPr>
          <p:nvPr>
            <p:ph type="pic" sz="quarter" idx="27"/>
          </p:nvPr>
        </p:nvSpPr>
        <p:spPr>
          <a:xfrm>
            <a:off x="6675962" y="4833141"/>
            <a:ext cx="1367316" cy="1338719"/>
          </a:xfrm>
        </p:spPr>
        <p:txBody>
          <a:bodyPr/>
          <a:lstStyle>
            <a:lvl1pPr>
              <a:defRPr>
                <a:solidFill>
                  <a:schemeClr val="tx1"/>
                </a:solidFill>
              </a:defRPr>
            </a:lvl1pPr>
          </a:lstStyle>
          <a:p>
            <a:r>
              <a:rPr lang="en-US" smtClean="0"/>
              <a:t>Click icon to add picture</a:t>
            </a:r>
            <a:endParaRPr lang="en-GB"/>
          </a:p>
        </p:txBody>
      </p:sp>
      <p:cxnSp>
        <p:nvCxnSpPr>
          <p:cNvPr id="23" name="Straight Connector 22"/>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5" name="Text Placeholder 8"/>
          <p:cNvSpPr>
            <a:spLocks noGrp="1"/>
          </p:cNvSpPr>
          <p:nvPr>
            <p:ph type="body" sz="quarter" idx="37" hasCustomPrompt="1"/>
          </p:nvPr>
        </p:nvSpPr>
        <p:spPr>
          <a:xfrm>
            <a:off x="498544" y="6254718"/>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36819324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1. TEAM 3 PEOPLE AND BIOG">
    <p:spTree>
      <p:nvGrpSpPr>
        <p:cNvPr id="1" name=""/>
        <p:cNvGrpSpPr/>
        <p:nvPr/>
      </p:nvGrpSpPr>
      <p:grpSpPr>
        <a:xfrm>
          <a:off x="0" y="0"/>
          <a:ext cx="0" cy="0"/>
          <a:chOff x="0" y="0"/>
          <a:chExt cx="0" cy="0"/>
        </a:xfrm>
      </p:grpSpPr>
      <p:sp>
        <p:nvSpPr>
          <p:cNvPr id="21" name="Rectangle 20"/>
          <p:cNvSpPr/>
          <p:nvPr userDrawn="1"/>
        </p:nvSpPr>
        <p:spPr>
          <a:xfrm>
            <a:off x="585494" y="1614075"/>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sp>
        <p:nvSpPr>
          <p:cNvPr id="22" name="Rectangle 21"/>
          <p:cNvSpPr/>
          <p:nvPr userDrawn="1"/>
        </p:nvSpPr>
        <p:spPr>
          <a:xfrm>
            <a:off x="3582643" y="1614075"/>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sp>
        <p:nvSpPr>
          <p:cNvPr id="23" name="Rectangle 22"/>
          <p:cNvSpPr/>
          <p:nvPr userDrawn="1"/>
        </p:nvSpPr>
        <p:spPr>
          <a:xfrm>
            <a:off x="6595556" y="1614075"/>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cxnSp>
        <p:nvCxnSpPr>
          <p:cNvPr id="24" name="Straight Connector 23"/>
          <p:cNvCxnSpPr/>
          <p:nvPr userDrawn="1"/>
        </p:nvCxnSpPr>
        <p:spPr>
          <a:xfrm>
            <a:off x="652185"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643401"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665493"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7" name="Picture Placeholder 19"/>
          <p:cNvSpPr>
            <a:spLocks noGrp="1"/>
          </p:cNvSpPr>
          <p:nvPr>
            <p:ph type="pic" sz="quarter" idx="11"/>
          </p:nvPr>
        </p:nvSpPr>
        <p:spPr>
          <a:xfrm>
            <a:off x="665900" y="1687155"/>
            <a:ext cx="1367316" cy="1338719"/>
          </a:xfrm>
        </p:spPr>
        <p:txBody>
          <a:bodyPr/>
          <a:lstStyle>
            <a:lvl1pPr>
              <a:defRPr>
                <a:solidFill>
                  <a:schemeClr val="tx1"/>
                </a:solidFill>
              </a:defRPr>
            </a:lvl1pPr>
          </a:lstStyle>
          <a:p>
            <a:r>
              <a:rPr lang="en-US" smtClean="0"/>
              <a:t>Click icon to add picture</a:t>
            </a:r>
            <a:endParaRPr lang="en-GB"/>
          </a:p>
        </p:txBody>
      </p:sp>
      <p:sp>
        <p:nvSpPr>
          <p:cNvPr id="8" name="Text Placeholder 21"/>
          <p:cNvSpPr>
            <a:spLocks noGrp="1"/>
          </p:cNvSpPr>
          <p:nvPr>
            <p:ph type="body" sz="quarter" idx="12" hasCustomPrompt="1"/>
          </p:nvPr>
        </p:nvSpPr>
        <p:spPr>
          <a:xfrm>
            <a:off x="2086210" y="1688958"/>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9" name="Picture Placeholder 19"/>
          <p:cNvSpPr>
            <a:spLocks noGrp="1"/>
          </p:cNvSpPr>
          <p:nvPr>
            <p:ph type="pic" sz="quarter" idx="13"/>
          </p:nvPr>
        </p:nvSpPr>
        <p:spPr>
          <a:xfrm>
            <a:off x="3663044" y="1687155"/>
            <a:ext cx="1367316" cy="1338719"/>
          </a:xfrm>
        </p:spPr>
        <p:txBody>
          <a:bodyPr/>
          <a:lstStyle>
            <a:lvl1pPr>
              <a:defRPr>
                <a:solidFill>
                  <a:schemeClr val="tx1"/>
                </a:solidFill>
              </a:defRPr>
            </a:lvl1pPr>
          </a:lstStyle>
          <a:p>
            <a:r>
              <a:rPr lang="en-US" smtClean="0"/>
              <a:t>Click icon to add picture</a:t>
            </a:r>
            <a:endParaRPr lang="en-GB"/>
          </a:p>
        </p:txBody>
      </p:sp>
      <p:sp>
        <p:nvSpPr>
          <p:cNvPr id="10" name="Text Placeholder 21"/>
          <p:cNvSpPr>
            <a:spLocks noGrp="1"/>
          </p:cNvSpPr>
          <p:nvPr>
            <p:ph type="body" sz="quarter" idx="14" hasCustomPrompt="1"/>
          </p:nvPr>
        </p:nvSpPr>
        <p:spPr>
          <a:xfrm>
            <a:off x="5083351" y="1688958"/>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11" name="Picture Placeholder 19"/>
          <p:cNvSpPr>
            <a:spLocks noGrp="1"/>
          </p:cNvSpPr>
          <p:nvPr>
            <p:ph type="pic" sz="quarter" idx="15"/>
          </p:nvPr>
        </p:nvSpPr>
        <p:spPr>
          <a:xfrm>
            <a:off x="6675962" y="1687155"/>
            <a:ext cx="1367316" cy="1338719"/>
          </a:xfrm>
        </p:spPr>
        <p:txBody>
          <a:bodyPr/>
          <a:lstStyle>
            <a:lvl1pPr>
              <a:defRPr>
                <a:solidFill>
                  <a:schemeClr val="tx1"/>
                </a:solidFill>
              </a:defRPr>
            </a:lvl1pPr>
          </a:lstStyle>
          <a:p>
            <a:r>
              <a:rPr lang="en-US" smtClean="0"/>
              <a:t>Click icon to add picture</a:t>
            </a:r>
            <a:endParaRPr lang="en-GB"/>
          </a:p>
        </p:txBody>
      </p:sp>
      <p:sp>
        <p:nvSpPr>
          <p:cNvPr id="12" name="Text Placeholder 21"/>
          <p:cNvSpPr>
            <a:spLocks noGrp="1"/>
          </p:cNvSpPr>
          <p:nvPr>
            <p:ph type="body" sz="quarter" idx="16" hasCustomPrompt="1"/>
          </p:nvPr>
        </p:nvSpPr>
        <p:spPr>
          <a:xfrm>
            <a:off x="8096274" y="1688958"/>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14" name="Text Placeholder 13"/>
          <p:cNvSpPr>
            <a:spLocks noGrp="1"/>
          </p:cNvSpPr>
          <p:nvPr>
            <p:ph type="body" sz="quarter" idx="17" hasCustomPrompt="1"/>
          </p:nvPr>
        </p:nvSpPr>
        <p:spPr>
          <a:xfrm>
            <a:off x="568351" y="3171701"/>
            <a:ext cx="2851233" cy="3087581"/>
          </a:xfrm>
        </p:spPr>
        <p:txBody>
          <a:bodyPr/>
          <a:lstStyle>
            <a:lvl1pPr marL="0" indent="0">
              <a:buFontTx/>
              <a:buNone/>
              <a:defRPr sz="1700">
                <a:solidFill>
                  <a:schemeClr val="tx1"/>
                </a:solidFill>
              </a:defRPr>
            </a:lvl1pPr>
            <a:lvl2pPr marL="386617" indent="-198265">
              <a:buClr>
                <a:schemeClr val="tx1"/>
              </a:buClr>
              <a:buFont typeface="Wingdings" pitchFamily="2" charset="2"/>
              <a:buChar char="§"/>
              <a:defRPr sz="1700">
                <a:solidFill>
                  <a:schemeClr val="tx1"/>
                </a:solidFill>
              </a:defRPr>
            </a:lvl2pPr>
            <a:lvl3pPr marL="617835" indent="-221488">
              <a:buClr>
                <a:srgbClr val="606B8D"/>
              </a:buClr>
              <a:buFont typeface="Wingdings" pitchFamily="2" charset="2"/>
              <a:buChar char="§"/>
              <a:defRPr sz="1700">
                <a:solidFill>
                  <a:schemeClr val="tx1"/>
                </a:solidFill>
              </a:defRPr>
            </a:lvl3pPr>
            <a:lvl4pPr marL="888890" indent="-224700">
              <a:buClr>
                <a:srgbClr val="606B8D"/>
              </a:buClr>
              <a:buFont typeface="Wingdings" pitchFamily="2" charset="2"/>
              <a:buChar char="§"/>
              <a:defRPr sz="1700">
                <a:solidFill>
                  <a:schemeClr val="tx1"/>
                </a:solidFill>
              </a:defRPr>
            </a:lvl4pPr>
            <a:lvl5pPr marL="1123502" indent="-224700">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13"/>
          <p:cNvSpPr>
            <a:spLocks noGrp="1"/>
          </p:cNvSpPr>
          <p:nvPr>
            <p:ph type="body" sz="quarter" idx="18" hasCustomPrompt="1"/>
          </p:nvPr>
        </p:nvSpPr>
        <p:spPr>
          <a:xfrm>
            <a:off x="3549512" y="3171701"/>
            <a:ext cx="2851233" cy="3087581"/>
          </a:xfrm>
        </p:spPr>
        <p:txBody>
          <a:bodyPr/>
          <a:lstStyle>
            <a:lvl1pPr marL="0" indent="0">
              <a:buFontTx/>
              <a:buNone/>
              <a:defRPr sz="1700">
                <a:solidFill>
                  <a:schemeClr val="tx1"/>
                </a:solidFill>
              </a:defRPr>
            </a:lvl1pPr>
            <a:lvl2pPr marL="386617" indent="-198265">
              <a:buClr>
                <a:schemeClr val="tx1"/>
              </a:buClr>
              <a:buFont typeface="Wingdings" pitchFamily="2" charset="2"/>
              <a:buChar char="§"/>
              <a:defRPr sz="1700">
                <a:solidFill>
                  <a:schemeClr val="tx1"/>
                </a:solidFill>
              </a:defRPr>
            </a:lvl2pPr>
            <a:lvl3pPr marL="617835" indent="-221488">
              <a:buClr>
                <a:srgbClr val="606B8D"/>
              </a:buClr>
              <a:buFont typeface="Wingdings" pitchFamily="2" charset="2"/>
              <a:buChar char="§"/>
              <a:defRPr sz="1700">
                <a:solidFill>
                  <a:schemeClr val="tx1"/>
                </a:solidFill>
              </a:defRPr>
            </a:lvl3pPr>
            <a:lvl4pPr marL="888890" indent="-224700">
              <a:buClr>
                <a:srgbClr val="606B8D"/>
              </a:buClr>
              <a:buFont typeface="Wingdings" pitchFamily="2" charset="2"/>
              <a:buChar char="§"/>
              <a:defRPr sz="1700">
                <a:solidFill>
                  <a:schemeClr val="tx1"/>
                </a:solidFill>
              </a:defRPr>
            </a:lvl4pPr>
            <a:lvl5pPr marL="1123502" indent="-224700">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13"/>
          <p:cNvSpPr>
            <a:spLocks noGrp="1"/>
          </p:cNvSpPr>
          <p:nvPr>
            <p:ph type="body" sz="quarter" idx="19" hasCustomPrompt="1"/>
          </p:nvPr>
        </p:nvSpPr>
        <p:spPr>
          <a:xfrm>
            <a:off x="6578414" y="3171701"/>
            <a:ext cx="2851233" cy="3087581"/>
          </a:xfrm>
        </p:spPr>
        <p:txBody>
          <a:bodyPr/>
          <a:lstStyle>
            <a:lvl1pPr marL="0" indent="0">
              <a:buFontTx/>
              <a:buNone/>
              <a:defRPr sz="1700">
                <a:solidFill>
                  <a:schemeClr val="tx1"/>
                </a:solidFill>
              </a:defRPr>
            </a:lvl1pPr>
            <a:lvl2pPr marL="386617" indent="-198265">
              <a:buClr>
                <a:schemeClr val="tx1"/>
              </a:buClr>
              <a:buFont typeface="Wingdings" pitchFamily="2" charset="2"/>
              <a:buChar char="§"/>
              <a:defRPr sz="1700">
                <a:solidFill>
                  <a:schemeClr val="tx1"/>
                </a:solidFill>
              </a:defRPr>
            </a:lvl2pPr>
            <a:lvl3pPr marL="617835" indent="-221488">
              <a:buClr>
                <a:srgbClr val="606B8D"/>
              </a:buClr>
              <a:buFont typeface="Wingdings" pitchFamily="2" charset="2"/>
              <a:buChar char="§"/>
              <a:defRPr sz="1700">
                <a:solidFill>
                  <a:schemeClr val="tx1"/>
                </a:solidFill>
              </a:defRPr>
            </a:lvl3pPr>
            <a:lvl4pPr marL="888890" indent="-224700">
              <a:buClr>
                <a:srgbClr val="606B8D"/>
              </a:buClr>
              <a:buFont typeface="Wingdings" pitchFamily="2" charset="2"/>
              <a:buChar char="§"/>
              <a:defRPr sz="1700">
                <a:solidFill>
                  <a:schemeClr val="tx1"/>
                </a:solidFill>
              </a:defRPr>
            </a:lvl4pPr>
            <a:lvl5pPr marL="1123502" indent="-224700">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0" hasCustomPrompt="1"/>
          </p:nvPr>
        </p:nvSpPr>
        <p:spPr>
          <a:xfrm>
            <a:off x="498536" y="6254718"/>
            <a:ext cx="395216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8692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2. TEAM 2 PEOPLE AND BIOG">
    <p:spTree>
      <p:nvGrpSpPr>
        <p:cNvPr id="1" name=""/>
        <p:cNvGrpSpPr/>
        <p:nvPr/>
      </p:nvGrpSpPr>
      <p:grpSpPr>
        <a:xfrm>
          <a:off x="0" y="0"/>
          <a:ext cx="0" cy="0"/>
          <a:chOff x="0" y="0"/>
          <a:chExt cx="0" cy="0"/>
        </a:xfrm>
      </p:grpSpPr>
      <p:sp>
        <p:nvSpPr>
          <p:cNvPr id="19" name="Rectangle 18"/>
          <p:cNvSpPr/>
          <p:nvPr userDrawn="1"/>
        </p:nvSpPr>
        <p:spPr>
          <a:xfrm>
            <a:off x="585494" y="670221"/>
            <a:ext cx="1500714"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sp>
        <p:nvSpPr>
          <p:cNvPr id="20" name="Rectangle 19"/>
          <p:cNvSpPr/>
          <p:nvPr userDrawn="1"/>
        </p:nvSpPr>
        <p:spPr>
          <a:xfrm>
            <a:off x="5065413" y="670221"/>
            <a:ext cx="1500714"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cxnSp>
        <p:nvCxnSpPr>
          <p:cNvPr id="21" name="Straight Connector 20"/>
          <p:cNvCxnSpPr/>
          <p:nvPr userDrawn="1"/>
        </p:nvCxnSpPr>
        <p:spPr>
          <a:xfrm>
            <a:off x="2181201" y="2180622"/>
            <a:ext cx="2734632"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6666316" y="2180622"/>
            <a:ext cx="2734632"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4" name="Picture Placeholder 19"/>
          <p:cNvSpPr>
            <a:spLocks noGrp="1"/>
          </p:cNvSpPr>
          <p:nvPr>
            <p:ph type="pic" sz="quarter" idx="11"/>
          </p:nvPr>
        </p:nvSpPr>
        <p:spPr>
          <a:xfrm>
            <a:off x="665900" y="722335"/>
            <a:ext cx="1367316" cy="1338719"/>
          </a:xfrm>
        </p:spPr>
        <p:txBody>
          <a:bodyPr/>
          <a:lstStyle>
            <a:lvl1pPr>
              <a:defRPr>
                <a:solidFill>
                  <a:schemeClr val="tx1"/>
                </a:solidFill>
              </a:defRPr>
            </a:lvl1pPr>
          </a:lstStyle>
          <a:p>
            <a:r>
              <a:rPr lang="en-US" smtClean="0"/>
              <a:t>Click icon to add picture</a:t>
            </a:r>
            <a:endParaRPr lang="en-GB"/>
          </a:p>
        </p:txBody>
      </p:sp>
      <p:sp>
        <p:nvSpPr>
          <p:cNvPr id="5" name="Text Placeholder 21"/>
          <p:cNvSpPr>
            <a:spLocks noGrp="1"/>
          </p:cNvSpPr>
          <p:nvPr>
            <p:ph type="body" sz="quarter" idx="12" hasCustomPrompt="1"/>
          </p:nvPr>
        </p:nvSpPr>
        <p:spPr>
          <a:xfrm>
            <a:off x="2153326" y="719831"/>
            <a:ext cx="1993224" cy="1360887"/>
          </a:xfrm>
        </p:spPr>
        <p:txBody>
          <a:bodyPr lIns="0" tIns="0" rIns="0" bIns="0" anchor="b"/>
          <a:lstStyle>
            <a:lvl1pPr marL="0" indent="0">
              <a:spcBef>
                <a:spcPts val="0"/>
              </a:spcBef>
              <a:buFontTx/>
              <a:buNone/>
              <a:defRPr sz="1300" b="1">
                <a:solidFill>
                  <a:schemeClr val="tx1"/>
                </a:solidFill>
              </a:defRPr>
            </a:lvl1pPr>
            <a:lvl2pPr marL="0" indent="0">
              <a:spcBef>
                <a:spcPts val="0"/>
              </a:spcBef>
              <a:buFontTx/>
              <a:buNone/>
              <a:defRPr sz="1300">
                <a:solidFill>
                  <a:schemeClr val="tx1"/>
                </a:solidFill>
              </a:defRPr>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7" name="Text Placeholder 6"/>
          <p:cNvSpPr>
            <a:spLocks noGrp="1"/>
          </p:cNvSpPr>
          <p:nvPr>
            <p:ph type="body" sz="quarter" idx="13"/>
          </p:nvPr>
        </p:nvSpPr>
        <p:spPr>
          <a:xfrm>
            <a:off x="2182378" y="2268983"/>
            <a:ext cx="2755916" cy="3990284"/>
          </a:xfrm>
        </p:spPr>
        <p:txBody>
          <a:bodyPr lIns="0" tIns="0" rIns="0" bIns="0"/>
          <a:lstStyle>
            <a:lvl1pPr marL="0" indent="0">
              <a:buFontTx/>
              <a:buNone/>
              <a:defRPr sz="1700">
                <a:solidFill>
                  <a:schemeClr val="tx1"/>
                </a:solidFill>
              </a:defRPr>
            </a:lvl1pPr>
            <a:lvl2pPr marL="386617" indent="-198265">
              <a:buClr>
                <a:schemeClr val="tx1"/>
              </a:buClr>
              <a:buFont typeface="Wingdings" pitchFamily="2" charset="2"/>
              <a:buChar char="§"/>
              <a:defRPr sz="1700">
                <a:solidFill>
                  <a:schemeClr val="tx1"/>
                </a:solidFill>
              </a:defRPr>
            </a:lvl2pPr>
            <a:lvl3pPr marL="617835" indent="-221488">
              <a:buClr>
                <a:srgbClr val="606B8D"/>
              </a:buClr>
              <a:buFont typeface="Wingdings" pitchFamily="2" charset="2"/>
              <a:buChar char="§"/>
              <a:defRPr sz="1700">
                <a:solidFill>
                  <a:schemeClr val="tx1"/>
                </a:solidFill>
              </a:defRPr>
            </a:lvl3pPr>
            <a:lvl4pPr marL="888890" indent="-224700">
              <a:buClr>
                <a:srgbClr val="606B8D"/>
              </a:buClr>
              <a:buFont typeface="Wingdings" pitchFamily="2" charset="2"/>
              <a:buChar char="§"/>
              <a:defRPr sz="1700">
                <a:solidFill>
                  <a:schemeClr val="tx1"/>
                </a:solidFill>
              </a:defRPr>
            </a:lvl4pPr>
            <a:lvl5pPr marL="1123502" indent="-224700">
              <a:buClr>
                <a:srgbClr val="A1A7C0"/>
              </a:buClr>
              <a:defRPr sz="17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hasCustomPrompt="1"/>
          </p:nvPr>
        </p:nvSpPr>
        <p:spPr>
          <a:xfrm>
            <a:off x="669127"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9" name="Text Placeholder 21"/>
          <p:cNvSpPr>
            <a:spLocks noGrp="1"/>
          </p:cNvSpPr>
          <p:nvPr>
            <p:ph type="body" sz="quarter" idx="15" hasCustomPrompt="1"/>
          </p:nvPr>
        </p:nvSpPr>
        <p:spPr>
          <a:xfrm>
            <a:off x="669127" y="3442612"/>
            <a:ext cx="1342662" cy="2785373"/>
          </a:xfrm>
        </p:spPr>
        <p:txBody>
          <a:bodyPr lIns="0" tIns="0" rIns="0" bIns="0" anchor="t"/>
          <a:lstStyle>
            <a:lvl1pPr marL="174859" indent="-174859">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2" name="Picture Placeholder 19"/>
          <p:cNvSpPr>
            <a:spLocks noGrp="1"/>
          </p:cNvSpPr>
          <p:nvPr>
            <p:ph type="pic" sz="quarter" idx="16"/>
          </p:nvPr>
        </p:nvSpPr>
        <p:spPr>
          <a:xfrm>
            <a:off x="5133885" y="722335"/>
            <a:ext cx="1367316" cy="1338719"/>
          </a:xfrm>
        </p:spPr>
        <p:txBody>
          <a:bodyPr/>
          <a:lstStyle>
            <a:lvl1pPr>
              <a:defRPr>
                <a:solidFill>
                  <a:schemeClr val="tx1"/>
                </a:solidFill>
              </a:defRPr>
            </a:lvl1pPr>
          </a:lstStyle>
          <a:p>
            <a:r>
              <a:rPr lang="en-US" smtClean="0"/>
              <a:t>Click icon to add picture</a:t>
            </a:r>
            <a:endParaRPr lang="en-GB"/>
          </a:p>
        </p:txBody>
      </p:sp>
      <p:sp>
        <p:nvSpPr>
          <p:cNvPr id="13" name="Text Placeholder 21"/>
          <p:cNvSpPr>
            <a:spLocks noGrp="1"/>
          </p:cNvSpPr>
          <p:nvPr>
            <p:ph type="body" sz="quarter" idx="17" hasCustomPrompt="1"/>
          </p:nvPr>
        </p:nvSpPr>
        <p:spPr>
          <a:xfrm>
            <a:off x="6621310" y="719831"/>
            <a:ext cx="1993224"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14" name="Text Placeholder 6"/>
          <p:cNvSpPr>
            <a:spLocks noGrp="1"/>
          </p:cNvSpPr>
          <p:nvPr>
            <p:ph type="body" sz="quarter" idx="18"/>
          </p:nvPr>
        </p:nvSpPr>
        <p:spPr>
          <a:xfrm>
            <a:off x="6650363" y="2268983"/>
            <a:ext cx="2755916" cy="3990284"/>
          </a:xfrm>
        </p:spPr>
        <p:txBody>
          <a:bodyPr lIns="0" tIns="0" rIns="0" bIns="0"/>
          <a:lstStyle>
            <a:lvl1pPr marL="0" indent="0">
              <a:buFontTx/>
              <a:buNone/>
              <a:defRPr sz="1700"/>
            </a:lvl1pPr>
            <a:lvl2pPr marL="386617" indent="-198265">
              <a:buClr>
                <a:schemeClr val="tx1"/>
              </a:buClr>
              <a:buFont typeface="Wingdings" pitchFamily="2" charset="2"/>
              <a:buChar char="§"/>
              <a:defRPr sz="1700"/>
            </a:lvl2pPr>
            <a:lvl3pPr marL="617835" indent="-221488">
              <a:buClr>
                <a:srgbClr val="606B8D"/>
              </a:buClr>
              <a:buFont typeface="Wingdings" pitchFamily="2" charset="2"/>
              <a:buChar char="§"/>
              <a:defRPr sz="1700"/>
            </a:lvl3pPr>
            <a:lvl4pPr marL="888890" indent="-224700">
              <a:buClr>
                <a:srgbClr val="606B8D"/>
              </a:buClr>
              <a:buFont typeface="Wingdings" pitchFamily="2" charset="2"/>
              <a:buChar char="§"/>
              <a:defRPr sz="1700"/>
            </a:lvl4pPr>
            <a:lvl5pPr marL="1123502" indent="-224700">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21"/>
          <p:cNvSpPr>
            <a:spLocks noGrp="1"/>
          </p:cNvSpPr>
          <p:nvPr>
            <p:ph type="body" sz="quarter" idx="19" hasCustomPrompt="1"/>
          </p:nvPr>
        </p:nvSpPr>
        <p:spPr>
          <a:xfrm>
            <a:off x="5137111"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16" name="Text Placeholder 21"/>
          <p:cNvSpPr>
            <a:spLocks noGrp="1"/>
          </p:cNvSpPr>
          <p:nvPr>
            <p:ph type="body" sz="quarter" idx="20" hasCustomPrompt="1"/>
          </p:nvPr>
        </p:nvSpPr>
        <p:spPr>
          <a:xfrm>
            <a:off x="5137111" y="3442612"/>
            <a:ext cx="1342662" cy="2785373"/>
          </a:xfrm>
        </p:spPr>
        <p:txBody>
          <a:bodyPr lIns="0" tIns="0" rIns="0" bIns="0" anchor="t"/>
          <a:lstStyle>
            <a:lvl1pPr marL="174859" indent="-174859">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7" name="TextBox 16"/>
          <p:cNvSpPr txBox="1"/>
          <p:nvPr userDrawn="1"/>
        </p:nvSpPr>
        <p:spPr>
          <a:xfrm>
            <a:off x="573231" y="3160942"/>
            <a:ext cx="1434014" cy="254067"/>
          </a:xfrm>
          <a:prstGeom prst="rect">
            <a:avLst/>
          </a:prstGeom>
          <a:noFill/>
        </p:spPr>
        <p:txBody>
          <a:bodyPr wrap="square" lIns="83931" tIns="41965" rIns="83931" bIns="41965" rtlCol="0">
            <a:spAutoFit/>
          </a:bodyPr>
          <a:lstStyle/>
          <a:p>
            <a:pPr defTabSz="957416"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18" name="TextBox 17"/>
          <p:cNvSpPr txBox="1"/>
          <p:nvPr userDrawn="1"/>
        </p:nvSpPr>
        <p:spPr>
          <a:xfrm>
            <a:off x="5052307" y="3160942"/>
            <a:ext cx="1434014" cy="254067"/>
          </a:xfrm>
          <a:prstGeom prst="rect">
            <a:avLst/>
          </a:prstGeom>
          <a:noFill/>
        </p:spPr>
        <p:txBody>
          <a:bodyPr wrap="square" lIns="83931" tIns="41965" rIns="83931" bIns="41965" rtlCol="0">
            <a:spAutoFit/>
          </a:bodyPr>
          <a:lstStyle/>
          <a:p>
            <a:pPr defTabSz="957416"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23" name="Text Placeholder 8"/>
          <p:cNvSpPr>
            <a:spLocks noGrp="1"/>
          </p:cNvSpPr>
          <p:nvPr>
            <p:ph type="body" sz="quarter" idx="23" hasCustomPrompt="1"/>
          </p:nvPr>
        </p:nvSpPr>
        <p:spPr>
          <a:xfrm>
            <a:off x="498544" y="6254718"/>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22300597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3. 1 PERSON BIOG">
    <p:spTree>
      <p:nvGrpSpPr>
        <p:cNvPr id="1" name=""/>
        <p:cNvGrpSpPr/>
        <p:nvPr/>
      </p:nvGrpSpPr>
      <p:grpSpPr>
        <a:xfrm>
          <a:off x="0" y="0"/>
          <a:ext cx="0" cy="0"/>
          <a:chOff x="0" y="0"/>
          <a:chExt cx="0" cy="0"/>
        </a:xfrm>
      </p:grpSpPr>
      <p:sp>
        <p:nvSpPr>
          <p:cNvPr id="19" name="Rectangle 18"/>
          <p:cNvSpPr/>
          <p:nvPr userDrawn="1"/>
        </p:nvSpPr>
        <p:spPr>
          <a:xfrm>
            <a:off x="585494" y="670221"/>
            <a:ext cx="1500714"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cxnSp>
        <p:nvCxnSpPr>
          <p:cNvPr id="21" name="Straight Connector 20"/>
          <p:cNvCxnSpPr/>
          <p:nvPr userDrawn="1"/>
        </p:nvCxnSpPr>
        <p:spPr>
          <a:xfrm>
            <a:off x="2181202" y="2180622"/>
            <a:ext cx="7236770"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4" name="Picture Placeholder 19"/>
          <p:cNvSpPr>
            <a:spLocks noGrp="1"/>
          </p:cNvSpPr>
          <p:nvPr>
            <p:ph type="pic" sz="quarter" idx="11"/>
          </p:nvPr>
        </p:nvSpPr>
        <p:spPr>
          <a:xfrm>
            <a:off x="665900" y="722335"/>
            <a:ext cx="1367316" cy="1338719"/>
          </a:xfrm>
        </p:spPr>
        <p:txBody>
          <a:bodyPr/>
          <a:lstStyle>
            <a:lvl1pPr>
              <a:defRPr>
                <a:solidFill>
                  <a:schemeClr val="tx1"/>
                </a:solidFill>
              </a:defRPr>
            </a:lvl1pPr>
          </a:lstStyle>
          <a:p>
            <a:r>
              <a:rPr lang="en-US" smtClean="0"/>
              <a:t>Click icon to add picture</a:t>
            </a:r>
            <a:endParaRPr lang="en-GB"/>
          </a:p>
        </p:txBody>
      </p:sp>
      <p:sp>
        <p:nvSpPr>
          <p:cNvPr id="5" name="Text Placeholder 21"/>
          <p:cNvSpPr>
            <a:spLocks noGrp="1"/>
          </p:cNvSpPr>
          <p:nvPr>
            <p:ph type="body" sz="quarter" idx="12" hasCustomPrompt="1"/>
          </p:nvPr>
        </p:nvSpPr>
        <p:spPr>
          <a:xfrm>
            <a:off x="2153321" y="719831"/>
            <a:ext cx="6381297"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7" name="Text Placeholder 6"/>
          <p:cNvSpPr>
            <a:spLocks noGrp="1"/>
          </p:cNvSpPr>
          <p:nvPr>
            <p:ph type="body" sz="quarter" idx="13"/>
          </p:nvPr>
        </p:nvSpPr>
        <p:spPr>
          <a:xfrm>
            <a:off x="2182382" y="2268983"/>
            <a:ext cx="7233911" cy="3990284"/>
          </a:xfrm>
        </p:spPr>
        <p:txBody>
          <a:bodyPr lIns="0" tIns="0" rIns="0" bIns="0"/>
          <a:lstStyle>
            <a:lvl1pPr marL="0" indent="0">
              <a:buFontTx/>
              <a:buNone/>
              <a:defRPr sz="1700"/>
            </a:lvl1pPr>
            <a:lvl2pPr marL="386617" indent="-198265">
              <a:buClr>
                <a:schemeClr val="tx1"/>
              </a:buClr>
              <a:buFont typeface="Wingdings" pitchFamily="2" charset="2"/>
              <a:buChar char="§"/>
              <a:defRPr sz="1700"/>
            </a:lvl2pPr>
            <a:lvl3pPr marL="617835" indent="-221488">
              <a:buClr>
                <a:srgbClr val="606B8D"/>
              </a:buClr>
              <a:buFont typeface="Wingdings" pitchFamily="2" charset="2"/>
              <a:buChar char="§"/>
              <a:defRPr sz="1700"/>
            </a:lvl3pPr>
            <a:lvl4pPr marL="888890" indent="-224700">
              <a:buClr>
                <a:srgbClr val="606B8D"/>
              </a:buClr>
              <a:buFont typeface="Wingdings" pitchFamily="2" charset="2"/>
              <a:buChar char="§"/>
              <a:defRPr sz="1700"/>
            </a:lvl4pPr>
            <a:lvl5pPr marL="1123502" indent="-224700">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hasCustomPrompt="1"/>
          </p:nvPr>
        </p:nvSpPr>
        <p:spPr>
          <a:xfrm>
            <a:off x="669127"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9" name="Text Placeholder 21"/>
          <p:cNvSpPr>
            <a:spLocks noGrp="1"/>
          </p:cNvSpPr>
          <p:nvPr>
            <p:ph type="body" sz="quarter" idx="15" hasCustomPrompt="1"/>
          </p:nvPr>
        </p:nvSpPr>
        <p:spPr>
          <a:xfrm>
            <a:off x="669127" y="3442612"/>
            <a:ext cx="1342662" cy="2785373"/>
          </a:xfrm>
        </p:spPr>
        <p:txBody>
          <a:bodyPr lIns="0" tIns="0" rIns="0" bIns="0" anchor="t"/>
          <a:lstStyle>
            <a:lvl1pPr marL="174859" indent="-174859">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7" name="TextBox 16"/>
          <p:cNvSpPr txBox="1"/>
          <p:nvPr userDrawn="1"/>
        </p:nvSpPr>
        <p:spPr>
          <a:xfrm>
            <a:off x="573231" y="3160942"/>
            <a:ext cx="1434014" cy="254067"/>
          </a:xfrm>
          <a:prstGeom prst="rect">
            <a:avLst/>
          </a:prstGeom>
          <a:noFill/>
        </p:spPr>
        <p:txBody>
          <a:bodyPr wrap="square" lIns="83931" tIns="41965" rIns="83931" bIns="41965" rtlCol="0">
            <a:spAutoFit/>
          </a:bodyPr>
          <a:lstStyle/>
          <a:p>
            <a:pPr defTabSz="957416"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11" name="Text Placeholder 8"/>
          <p:cNvSpPr>
            <a:spLocks noGrp="1"/>
          </p:cNvSpPr>
          <p:nvPr>
            <p:ph type="body" sz="quarter" idx="23" hasCustomPrompt="1"/>
          </p:nvPr>
        </p:nvSpPr>
        <p:spPr>
          <a:xfrm>
            <a:off x="498544" y="6254718"/>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39458939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4. CONTENT AND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05" y="1716308"/>
            <a:ext cx="8842753" cy="3824239"/>
          </a:xfrm>
          <a:solidFill>
            <a:srgbClr val="A1A7C0"/>
          </a:solidFill>
        </p:spPr>
        <p:txBody>
          <a:bodyPr tIns="99134"/>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8"/>
          <p:cNvSpPr>
            <a:spLocks noGrp="1"/>
          </p:cNvSpPr>
          <p:nvPr>
            <p:ph type="body" sz="quarter" idx="23" hasCustomPrompt="1"/>
          </p:nvPr>
        </p:nvSpPr>
        <p:spPr>
          <a:xfrm>
            <a:off x="498544" y="6254718"/>
            <a:ext cx="4038307" cy="388759"/>
          </a:xfrm>
        </p:spPr>
        <p:txBody>
          <a:bodyPr anchor="b"/>
          <a:lstStyle>
            <a:lvl1pPr marL="0" indent="0">
              <a:buFontTx/>
              <a:buNone/>
              <a:defRPr sz="900"/>
            </a:lvl1pPr>
          </a:lstStyle>
          <a:p>
            <a:pPr lvl="0"/>
            <a:r>
              <a:rPr lang="en-US" dirty="0" smtClean="0"/>
              <a:t>Source: Enter source here</a:t>
            </a:r>
            <a:endParaRPr lang="en-GB" dirty="0"/>
          </a:p>
        </p:txBody>
      </p:sp>
      <p:sp>
        <p:nvSpPr>
          <p:cNvPr id="10" name="Picture Placeholder 18"/>
          <p:cNvSpPr>
            <a:spLocks noGrp="1" noChangeAspect="1"/>
          </p:cNvSpPr>
          <p:nvPr>
            <p:ph type="pic" sz="quarter" idx="24"/>
          </p:nvPr>
        </p:nvSpPr>
        <p:spPr>
          <a:xfrm>
            <a:off x="5736666" y="1780481"/>
            <a:ext cx="1767506" cy="1771004"/>
          </a:xfrm>
          <a:noFill/>
        </p:spPr>
        <p:txBody>
          <a:bodyPr/>
          <a:lstStyle>
            <a:lvl1pPr>
              <a:defRPr>
                <a:solidFill>
                  <a:schemeClr val="tx1"/>
                </a:solidFill>
              </a:defRPr>
            </a:lvl1pPr>
          </a:lstStyle>
          <a:p>
            <a:r>
              <a:rPr lang="en-US" smtClean="0"/>
              <a:t>Click icon to add picture</a:t>
            </a:r>
            <a:endParaRPr lang="en-GB"/>
          </a:p>
        </p:txBody>
      </p:sp>
      <p:sp>
        <p:nvSpPr>
          <p:cNvPr id="11" name="Picture Placeholder 18"/>
          <p:cNvSpPr>
            <a:spLocks noGrp="1" noChangeAspect="1"/>
          </p:cNvSpPr>
          <p:nvPr>
            <p:ph type="pic" sz="quarter" idx="25"/>
          </p:nvPr>
        </p:nvSpPr>
        <p:spPr>
          <a:xfrm>
            <a:off x="7630888" y="1780481"/>
            <a:ext cx="1767506" cy="1771004"/>
          </a:xfrm>
          <a:noFill/>
        </p:spPr>
        <p:txBody>
          <a:bodyPr/>
          <a:lstStyle>
            <a:lvl1pPr>
              <a:defRPr>
                <a:solidFill>
                  <a:schemeClr val="tx1"/>
                </a:solidFill>
              </a:defRPr>
            </a:lvl1pPr>
          </a:lstStyle>
          <a:p>
            <a:r>
              <a:rPr lang="en-US" smtClean="0"/>
              <a:t>Click icon to add picture</a:t>
            </a:r>
            <a:endParaRPr lang="en-GB"/>
          </a:p>
        </p:txBody>
      </p:sp>
      <p:sp>
        <p:nvSpPr>
          <p:cNvPr id="12" name="Picture Placeholder 18"/>
          <p:cNvSpPr>
            <a:spLocks noGrp="1" noChangeAspect="1"/>
          </p:cNvSpPr>
          <p:nvPr>
            <p:ph type="pic" sz="quarter" idx="13"/>
          </p:nvPr>
        </p:nvSpPr>
        <p:spPr>
          <a:xfrm>
            <a:off x="5736666" y="3652254"/>
            <a:ext cx="1767506" cy="1771004"/>
          </a:xfrm>
          <a:noFill/>
        </p:spPr>
        <p:txBody>
          <a:bodyPr/>
          <a:lstStyle>
            <a:lvl1pPr>
              <a:defRPr>
                <a:solidFill>
                  <a:schemeClr val="tx1"/>
                </a:solidFill>
              </a:defRPr>
            </a:lvl1pPr>
          </a:lstStyle>
          <a:p>
            <a:r>
              <a:rPr lang="en-US" smtClean="0"/>
              <a:t>Click icon to add picture</a:t>
            </a:r>
            <a:endParaRPr lang="en-GB"/>
          </a:p>
        </p:txBody>
      </p:sp>
      <p:sp>
        <p:nvSpPr>
          <p:cNvPr id="13" name="Picture Placeholder 18"/>
          <p:cNvSpPr>
            <a:spLocks noGrp="1" noChangeAspect="1"/>
          </p:cNvSpPr>
          <p:nvPr>
            <p:ph type="pic" sz="quarter" idx="14"/>
          </p:nvPr>
        </p:nvSpPr>
        <p:spPr>
          <a:xfrm>
            <a:off x="7630888" y="3652254"/>
            <a:ext cx="1767506" cy="1771004"/>
          </a:xfrm>
          <a:noFill/>
        </p:spPr>
        <p:txBody>
          <a:bodyPr/>
          <a:lstStyle>
            <a:lvl1pPr>
              <a:defRPr>
                <a:solidFill>
                  <a:schemeClr val="tx1"/>
                </a:solidFill>
              </a:defRPr>
            </a:lvl1pPr>
          </a:lstStyle>
          <a:p>
            <a:r>
              <a:rPr lang="en-US" smtClean="0"/>
              <a:t>Click icon to add picture</a:t>
            </a:r>
            <a:endParaRPr lang="en-GB"/>
          </a:p>
        </p:txBody>
      </p:sp>
      <p:cxnSp>
        <p:nvCxnSpPr>
          <p:cNvPr id="14" name="Straight Connector 13"/>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013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4537" y="2130446"/>
            <a:ext cx="8689515" cy="1470025"/>
          </a:xfrm>
        </p:spPr>
        <p:txBody>
          <a:bodyPr/>
          <a:lstStyle>
            <a:lvl1pPr algn="l">
              <a:defRPr sz="3300"/>
            </a:lvl1pPr>
          </a:lstStyle>
          <a:p>
            <a:r>
              <a:rPr lang="en-US" smtClean="0"/>
              <a:t>Click to edit Master title style</a:t>
            </a:r>
            <a:endParaRPr lang="en-GB"/>
          </a:p>
        </p:txBody>
      </p:sp>
      <p:sp>
        <p:nvSpPr>
          <p:cNvPr id="3" name="Subtitle 2"/>
          <p:cNvSpPr>
            <a:spLocks noGrp="1"/>
          </p:cNvSpPr>
          <p:nvPr>
            <p:ph type="subTitle" idx="1"/>
          </p:nvPr>
        </p:nvSpPr>
        <p:spPr>
          <a:xfrm>
            <a:off x="484537" y="3633187"/>
            <a:ext cx="8689515" cy="1752600"/>
          </a:xfrm>
        </p:spPr>
        <p:txBody>
          <a:bodyPr/>
          <a:lstStyle>
            <a:lvl1pPr marL="0" indent="0" algn="l">
              <a:buNone/>
              <a:defRPr sz="2200">
                <a:solidFill>
                  <a:srgbClr val="606B8D"/>
                </a:solidFill>
              </a:defRPr>
            </a:lvl1pPr>
            <a:lvl2pPr marL="478574" indent="0" algn="ctr">
              <a:buNone/>
              <a:defRPr>
                <a:solidFill>
                  <a:schemeClr val="tx1">
                    <a:tint val="75000"/>
                  </a:schemeClr>
                </a:solidFill>
              </a:defRPr>
            </a:lvl2pPr>
            <a:lvl3pPr marL="957146" indent="0" algn="ctr">
              <a:buNone/>
              <a:defRPr>
                <a:solidFill>
                  <a:schemeClr val="tx1">
                    <a:tint val="75000"/>
                  </a:schemeClr>
                </a:solidFill>
              </a:defRPr>
            </a:lvl3pPr>
            <a:lvl4pPr marL="1435723" indent="0" algn="ctr">
              <a:buNone/>
              <a:defRPr>
                <a:solidFill>
                  <a:schemeClr val="tx1">
                    <a:tint val="75000"/>
                  </a:schemeClr>
                </a:solidFill>
              </a:defRPr>
            </a:lvl4pPr>
            <a:lvl5pPr marL="1914290" indent="0" algn="ctr">
              <a:buNone/>
              <a:defRPr>
                <a:solidFill>
                  <a:schemeClr val="tx1">
                    <a:tint val="75000"/>
                  </a:schemeClr>
                </a:solidFill>
              </a:defRPr>
            </a:lvl5pPr>
            <a:lvl6pPr marL="2392865" indent="0" algn="ctr">
              <a:buNone/>
              <a:defRPr>
                <a:solidFill>
                  <a:schemeClr val="tx1">
                    <a:tint val="75000"/>
                  </a:schemeClr>
                </a:solidFill>
              </a:defRPr>
            </a:lvl6pPr>
            <a:lvl7pPr marL="2871436" indent="0" algn="ctr">
              <a:buNone/>
              <a:defRPr>
                <a:solidFill>
                  <a:schemeClr val="tx1">
                    <a:tint val="75000"/>
                  </a:schemeClr>
                </a:solidFill>
              </a:defRPr>
            </a:lvl7pPr>
            <a:lvl8pPr marL="3350007" indent="0" algn="ctr">
              <a:buNone/>
              <a:defRPr>
                <a:solidFill>
                  <a:schemeClr val="tx1">
                    <a:tint val="75000"/>
                  </a:schemeClr>
                </a:solidFill>
              </a:defRPr>
            </a:lvl8pPr>
            <a:lvl9pPr marL="382858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cxnSp>
        <p:nvCxnSpPr>
          <p:cNvPr id="7" name="Straight Connector 6"/>
          <p:cNvCxnSpPr/>
          <p:nvPr userDrawn="1"/>
        </p:nvCxnSpPr>
        <p:spPr>
          <a:xfrm>
            <a:off x="617655" y="3612605"/>
            <a:ext cx="8484746"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19139" y="6309596"/>
            <a:ext cx="2555913" cy="153888"/>
          </a:xfrm>
          <a:prstGeom prst="rect">
            <a:avLst/>
          </a:prstGeom>
          <a:noFill/>
        </p:spPr>
        <p:txBody>
          <a:bodyPr lIns="0" tIns="0" rIns="0" bIns="0" anchor="b">
            <a:spAutoFit/>
          </a:bodyPr>
          <a:lstStyle/>
          <a:p>
            <a:pPr defTabSz="913682"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9" name="Text Placeholder 10"/>
          <p:cNvSpPr>
            <a:spLocks noGrp="1"/>
          </p:cNvSpPr>
          <p:nvPr>
            <p:ph type="body" sz="quarter" idx="13" hasCustomPrompt="1"/>
          </p:nvPr>
        </p:nvSpPr>
        <p:spPr>
          <a:xfrm>
            <a:off x="619859" y="6120816"/>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0" name="Text Placeholder 10"/>
          <p:cNvSpPr>
            <a:spLocks noGrp="1"/>
          </p:cNvSpPr>
          <p:nvPr>
            <p:ph type="body" sz="quarter" idx="14"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236488438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5. TWO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20600" y="1631357"/>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7" name="Rectangle 6"/>
          <p:cNvSpPr/>
          <p:nvPr userDrawn="1"/>
        </p:nvSpPr>
        <p:spPr>
          <a:xfrm>
            <a:off x="5114772" y="1631357"/>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8" name="Picture Placeholder 9"/>
          <p:cNvSpPr>
            <a:spLocks noGrp="1" noChangeAspect="1"/>
          </p:cNvSpPr>
          <p:nvPr>
            <p:ph type="pic" sz="quarter" idx="13"/>
          </p:nvPr>
        </p:nvSpPr>
        <p:spPr>
          <a:xfrm>
            <a:off x="688434" y="1696140"/>
            <a:ext cx="1934252" cy="1960262"/>
          </a:xfrm>
        </p:spPr>
        <p:txBody>
          <a:bodyPr/>
          <a:lstStyle>
            <a:lvl1pPr>
              <a:defRPr>
                <a:solidFill>
                  <a:schemeClr val="tx1"/>
                </a:solidFill>
              </a:defRPr>
            </a:lvl1pPr>
          </a:lstStyle>
          <a:p>
            <a:r>
              <a:rPr lang="en-US" smtClean="0"/>
              <a:t>Click icon to add picture</a:t>
            </a:r>
            <a:endParaRPr lang="en-GB" dirty="0"/>
          </a:p>
        </p:txBody>
      </p:sp>
      <p:sp>
        <p:nvSpPr>
          <p:cNvPr id="9" name="Picture Placeholder 9"/>
          <p:cNvSpPr>
            <a:spLocks noGrp="1" noChangeAspect="1"/>
          </p:cNvSpPr>
          <p:nvPr>
            <p:ph type="pic" sz="quarter" idx="14"/>
          </p:nvPr>
        </p:nvSpPr>
        <p:spPr>
          <a:xfrm>
            <a:off x="5197020" y="1696140"/>
            <a:ext cx="1934252" cy="1960262"/>
          </a:xfrm>
        </p:spPr>
        <p:txBody>
          <a:bodyPr/>
          <a:lstStyle>
            <a:lvl1pPr>
              <a:defRPr>
                <a:solidFill>
                  <a:schemeClr val="tx1"/>
                </a:solidFill>
              </a:defRPr>
            </a:lvl1pPr>
          </a:lstStyle>
          <a:p>
            <a:r>
              <a:rPr lang="en-US" smtClean="0"/>
              <a:t>Click icon to add picture</a:t>
            </a:r>
            <a:endParaRPr lang="en-GB"/>
          </a:p>
        </p:txBody>
      </p:sp>
      <p:sp>
        <p:nvSpPr>
          <p:cNvPr id="10" name="Text Placeholder 8"/>
          <p:cNvSpPr>
            <a:spLocks noGrp="1"/>
          </p:cNvSpPr>
          <p:nvPr>
            <p:ph type="body" sz="quarter" idx="15" hasCustomPrompt="1"/>
          </p:nvPr>
        </p:nvSpPr>
        <p:spPr>
          <a:xfrm>
            <a:off x="498537" y="6254718"/>
            <a:ext cx="3980880" cy="388759"/>
          </a:xfrm>
        </p:spPr>
        <p:txBody>
          <a:bodyPr anchor="b"/>
          <a:lstStyle>
            <a:lvl1pPr marL="0" indent="0">
              <a:buFontTx/>
              <a:buNone/>
              <a:defRPr sz="900"/>
            </a:lvl1pPr>
          </a:lstStyle>
          <a:p>
            <a:pPr lvl="0"/>
            <a:r>
              <a:rPr lang="en-US" dirty="0" smtClean="0"/>
              <a:t>Source: Enter source here</a:t>
            </a:r>
            <a:endParaRPr lang="en-GB" dirty="0"/>
          </a:p>
        </p:txBody>
      </p:sp>
      <p:sp>
        <p:nvSpPr>
          <p:cNvPr id="12" name="Text Placeholder 11"/>
          <p:cNvSpPr>
            <a:spLocks noGrp="1"/>
          </p:cNvSpPr>
          <p:nvPr>
            <p:ph type="body" sz="quarter" idx="16"/>
          </p:nvPr>
        </p:nvSpPr>
        <p:spPr>
          <a:xfrm>
            <a:off x="688434" y="3824101"/>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3" name="Straight Connector 12"/>
          <p:cNvCxnSpPr/>
          <p:nvPr userDrawn="1"/>
        </p:nvCxnSpPr>
        <p:spPr>
          <a:xfrm>
            <a:off x="688434" y="3745429"/>
            <a:ext cx="42019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197023" y="3745429"/>
            <a:ext cx="42019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1"/>
          <p:cNvSpPr>
            <a:spLocks noGrp="1"/>
          </p:cNvSpPr>
          <p:nvPr>
            <p:ph type="body" sz="quarter" idx="17"/>
          </p:nvPr>
        </p:nvSpPr>
        <p:spPr>
          <a:xfrm>
            <a:off x="5197023" y="3824101"/>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6" name="Straight Connector 15"/>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8391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6. THREE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20603" y="1631357"/>
            <a:ext cx="8857459"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7" name="Text Placeholder 8"/>
          <p:cNvSpPr>
            <a:spLocks noGrp="1"/>
          </p:cNvSpPr>
          <p:nvPr>
            <p:ph type="body" sz="quarter" idx="17" hasCustomPrompt="1"/>
          </p:nvPr>
        </p:nvSpPr>
        <p:spPr>
          <a:xfrm>
            <a:off x="498537" y="6254718"/>
            <a:ext cx="3980880" cy="388759"/>
          </a:xfrm>
        </p:spPr>
        <p:txBody>
          <a:bodyPr anchor="b"/>
          <a:lstStyle>
            <a:lvl1pPr marL="0" indent="0">
              <a:buFontTx/>
              <a:buNone/>
              <a:defRPr sz="900"/>
            </a:lvl1pPr>
          </a:lstStyle>
          <a:p>
            <a:pPr lvl="0"/>
            <a:r>
              <a:rPr lang="en-US" dirty="0" smtClean="0"/>
              <a:t>Source: Enter source here</a:t>
            </a:r>
            <a:endParaRPr lang="en-GB" dirty="0"/>
          </a:p>
        </p:txBody>
      </p:sp>
      <p:sp>
        <p:nvSpPr>
          <p:cNvPr id="8" name="Picture Placeholder 9"/>
          <p:cNvSpPr>
            <a:spLocks noGrp="1" noChangeAspect="1"/>
          </p:cNvSpPr>
          <p:nvPr>
            <p:ph type="pic" sz="quarter" idx="18"/>
          </p:nvPr>
        </p:nvSpPr>
        <p:spPr>
          <a:xfrm>
            <a:off x="701484" y="1696154"/>
            <a:ext cx="2807386" cy="2845141"/>
          </a:xfrm>
        </p:spPr>
        <p:txBody>
          <a:bodyPr/>
          <a:lstStyle/>
          <a:p>
            <a:r>
              <a:rPr lang="en-US" smtClean="0"/>
              <a:t>Click icon to add picture</a:t>
            </a:r>
            <a:endParaRPr lang="en-GB"/>
          </a:p>
        </p:txBody>
      </p:sp>
      <p:sp>
        <p:nvSpPr>
          <p:cNvPr id="9" name="Picture Placeholder 9"/>
          <p:cNvSpPr>
            <a:spLocks noGrp="1" noChangeAspect="1"/>
          </p:cNvSpPr>
          <p:nvPr>
            <p:ph type="pic" sz="quarter" idx="19"/>
          </p:nvPr>
        </p:nvSpPr>
        <p:spPr>
          <a:xfrm>
            <a:off x="3619161" y="1696154"/>
            <a:ext cx="2807386" cy="2845141"/>
          </a:xfrm>
        </p:spPr>
        <p:txBody>
          <a:bodyPr/>
          <a:lstStyle/>
          <a:p>
            <a:r>
              <a:rPr lang="en-US" smtClean="0"/>
              <a:t>Click icon to add picture</a:t>
            </a:r>
            <a:endParaRPr lang="en-GB"/>
          </a:p>
        </p:txBody>
      </p:sp>
      <p:sp>
        <p:nvSpPr>
          <p:cNvPr id="10" name="Picture Placeholder 9"/>
          <p:cNvSpPr>
            <a:spLocks noGrp="1" noChangeAspect="1"/>
          </p:cNvSpPr>
          <p:nvPr>
            <p:ph type="pic" sz="quarter" idx="13"/>
          </p:nvPr>
        </p:nvSpPr>
        <p:spPr>
          <a:xfrm>
            <a:off x="6528024" y="1696154"/>
            <a:ext cx="2807386" cy="2845141"/>
          </a:xfrm>
        </p:spPr>
        <p:txBody>
          <a:bodyPr/>
          <a:lstStyle/>
          <a:p>
            <a:r>
              <a:rPr lang="en-US" smtClean="0"/>
              <a:t>Click icon to add picture</a:t>
            </a:r>
            <a:endParaRPr lang="en-GB"/>
          </a:p>
        </p:txBody>
      </p:sp>
      <p:cxnSp>
        <p:nvCxnSpPr>
          <p:cNvPr id="11" name="Straight Connector 10"/>
          <p:cNvCxnSpPr/>
          <p:nvPr userDrawn="1"/>
        </p:nvCxnSpPr>
        <p:spPr>
          <a:xfrm>
            <a:off x="701479"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619161"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528019"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1"/>
          <p:cNvSpPr>
            <a:spLocks noGrp="1"/>
          </p:cNvSpPr>
          <p:nvPr>
            <p:ph type="body" sz="quarter" idx="16"/>
          </p:nvPr>
        </p:nvSpPr>
        <p:spPr>
          <a:xfrm>
            <a:off x="688430"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1"/>
          <p:cNvSpPr>
            <a:spLocks noGrp="1"/>
          </p:cNvSpPr>
          <p:nvPr>
            <p:ph type="body" sz="quarter" idx="20"/>
          </p:nvPr>
        </p:nvSpPr>
        <p:spPr>
          <a:xfrm>
            <a:off x="3619161"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11"/>
          <p:cNvSpPr>
            <a:spLocks noGrp="1"/>
          </p:cNvSpPr>
          <p:nvPr>
            <p:ph type="body" sz="quarter" idx="21"/>
          </p:nvPr>
        </p:nvSpPr>
        <p:spPr>
          <a:xfrm>
            <a:off x="6528019"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8" name="Straight Connector 1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88010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7. FOUR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05197" y="1617152"/>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7" name="Rectangle 6"/>
          <p:cNvSpPr/>
          <p:nvPr userDrawn="1"/>
        </p:nvSpPr>
        <p:spPr>
          <a:xfrm>
            <a:off x="2854165" y="1617152"/>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8" name="Rectangle 7"/>
          <p:cNvSpPr/>
          <p:nvPr userDrawn="1"/>
        </p:nvSpPr>
        <p:spPr>
          <a:xfrm>
            <a:off x="5103130" y="1617152"/>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9" name="Rectangle 8"/>
          <p:cNvSpPr/>
          <p:nvPr userDrawn="1"/>
        </p:nvSpPr>
        <p:spPr>
          <a:xfrm>
            <a:off x="7352097" y="1617152"/>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10" name="Picture Placeholder 9"/>
          <p:cNvSpPr>
            <a:spLocks noGrp="1" noChangeAspect="1"/>
          </p:cNvSpPr>
          <p:nvPr>
            <p:ph type="pic" sz="quarter" idx="13"/>
          </p:nvPr>
        </p:nvSpPr>
        <p:spPr>
          <a:xfrm>
            <a:off x="688434" y="1696140"/>
            <a:ext cx="1934252" cy="1960262"/>
          </a:xfrm>
        </p:spPr>
        <p:txBody>
          <a:bodyPr/>
          <a:lstStyle/>
          <a:p>
            <a:r>
              <a:rPr lang="en-US" smtClean="0"/>
              <a:t>Click icon to add picture</a:t>
            </a:r>
            <a:endParaRPr lang="en-GB"/>
          </a:p>
        </p:txBody>
      </p:sp>
      <p:sp>
        <p:nvSpPr>
          <p:cNvPr id="11" name="Picture Placeholder 9"/>
          <p:cNvSpPr>
            <a:spLocks noGrp="1" noChangeAspect="1"/>
          </p:cNvSpPr>
          <p:nvPr>
            <p:ph type="pic" sz="quarter" idx="14"/>
          </p:nvPr>
        </p:nvSpPr>
        <p:spPr>
          <a:xfrm>
            <a:off x="2942727" y="1696140"/>
            <a:ext cx="1934252" cy="1960262"/>
          </a:xfrm>
        </p:spPr>
        <p:txBody>
          <a:bodyPr/>
          <a:lstStyle/>
          <a:p>
            <a:r>
              <a:rPr lang="en-US" smtClean="0"/>
              <a:t>Click icon to add picture</a:t>
            </a:r>
            <a:endParaRPr lang="en-GB"/>
          </a:p>
        </p:txBody>
      </p:sp>
      <p:sp>
        <p:nvSpPr>
          <p:cNvPr id="12" name="Picture Placeholder 9"/>
          <p:cNvSpPr>
            <a:spLocks noGrp="1" noChangeAspect="1"/>
          </p:cNvSpPr>
          <p:nvPr>
            <p:ph type="pic" sz="quarter" idx="15"/>
          </p:nvPr>
        </p:nvSpPr>
        <p:spPr>
          <a:xfrm>
            <a:off x="5197020" y="1696140"/>
            <a:ext cx="1934252" cy="1960262"/>
          </a:xfrm>
        </p:spPr>
        <p:txBody>
          <a:bodyPr/>
          <a:lstStyle/>
          <a:p>
            <a:r>
              <a:rPr lang="en-US" smtClean="0"/>
              <a:t>Click icon to add picture</a:t>
            </a:r>
            <a:endParaRPr lang="en-GB"/>
          </a:p>
        </p:txBody>
      </p:sp>
      <p:sp>
        <p:nvSpPr>
          <p:cNvPr id="13" name="Picture Placeholder 9"/>
          <p:cNvSpPr>
            <a:spLocks noGrp="1" noChangeAspect="1"/>
          </p:cNvSpPr>
          <p:nvPr>
            <p:ph type="pic" sz="quarter" idx="16"/>
          </p:nvPr>
        </p:nvSpPr>
        <p:spPr>
          <a:xfrm>
            <a:off x="7451311" y="1696140"/>
            <a:ext cx="1934252" cy="1960262"/>
          </a:xfrm>
        </p:spPr>
        <p:txBody>
          <a:bodyPr/>
          <a:lstStyle/>
          <a:p>
            <a:r>
              <a:rPr lang="en-US" smtClean="0"/>
              <a:t>Click icon to add picture</a:t>
            </a:r>
            <a:endParaRPr lang="en-GB"/>
          </a:p>
        </p:txBody>
      </p:sp>
      <p:cxnSp>
        <p:nvCxnSpPr>
          <p:cNvPr id="14" name="Straight Connector 13"/>
          <p:cNvCxnSpPr/>
          <p:nvPr userDrawn="1"/>
        </p:nvCxnSpPr>
        <p:spPr>
          <a:xfrm>
            <a:off x="688434"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942727"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197020"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7451311"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1"/>
          <p:cNvSpPr>
            <a:spLocks noGrp="1"/>
          </p:cNvSpPr>
          <p:nvPr>
            <p:ph type="body" sz="quarter" idx="17"/>
          </p:nvPr>
        </p:nvSpPr>
        <p:spPr>
          <a:xfrm>
            <a:off x="688434"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1"/>
          <p:cNvSpPr>
            <a:spLocks noGrp="1"/>
          </p:cNvSpPr>
          <p:nvPr>
            <p:ph type="body" sz="quarter" idx="18"/>
          </p:nvPr>
        </p:nvSpPr>
        <p:spPr>
          <a:xfrm>
            <a:off x="2942727"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1"/>
          <p:cNvSpPr>
            <a:spLocks noGrp="1"/>
          </p:cNvSpPr>
          <p:nvPr>
            <p:ph type="body" sz="quarter" idx="19"/>
          </p:nvPr>
        </p:nvSpPr>
        <p:spPr>
          <a:xfrm>
            <a:off x="5197020"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Text Placeholder 11"/>
          <p:cNvSpPr>
            <a:spLocks noGrp="1"/>
          </p:cNvSpPr>
          <p:nvPr>
            <p:ph type="body" sz="quarter" idx="20"/>
          </p:nvPr>
        </p:nvSpPr>
        <p:spPr>
          <a:xfrm>
            <a:off x="7451311"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3" name="Text Placeholder 8"/>
          <p:cNvSpPr>
            <a:spLocks noGrp="1"/>
          </p:cNvSpPr>
          <p:nvPr>
            <p:ph type="body" sz="quarter" idx="21" hasCustomPrompt="1"/>
          </p:nvPr>
        </p:nvSpPr>
        <p:spPr>
          <a:xfrm>
            <a:off x="498537" y="6254718"/>
            <a:ext cx="3980880" cy="388759"/>
          </a:xfrm>
        </p:spPr>
        <p:txBody>
          <a:bodyPr anchor="b"/>
          <a:lstStyle>
            <a:lvl1pPr marL="0" indent="0">
              <a:buFontTx/>
              <a:buNone/>
              <a:defRPr sz="900"/>
            </a:lvl1pPr>
          </a:lstStyle>
          <a:p>
            <a:pPr lvl="0"/>
            <a:r>
              <a:rPr lang="en-US" dirty="0" smtClean="0"/>
              <a:t>Source: Enter source here</a:t>
            </a:r>
            <a:endParaRPr lang="en-GB" dirty="0"/>
          </a:p>
        </p:txBody>
      </p:sp>
      <p:cxnSp>
        <p:nvCxnSpPr>
          <p:cNvPr id="24" name="Straight Connector 23"/>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6530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8. 6 CASE STUDIES (PRI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05198"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7" name="Picture Placeholder 9"/>
          <p:cNvSpPr>
            <a:spLocks noGrp="1" noChangeAspect="1"/>
          </p:cNvSpPr>
          <p:nvPr>
            <p:ph type="pic" sz="quarter" idx="13"/>
          </p:nvPr>
        </p:nvSpPr>
        <p:spPr>
          <a:xfrm>
            <a:off x="688430" y="1696140"/>
            <a:ext cx="1260068" cy="1277012"/>
          </a:xfrm>
        </p:spPr>
        <p:txBody>
          <a:bodyPr/>
          <a:lstStyle/>
          <a:p>
            <a:r>
              <a:rPr lang="en-US" smtClean="0"/>
              <a:t>Click icon to add picture</a:t>
            </a:r>
            <a:endParaRPr lang="en-GB"/>
          </a:p>
        </p:txBody>
      </p:sp>
      <p:cxnSp>
        <p:nvCxnSpPr>
          <p:cNvPr id="8" name="Straight Connector 7"/>
          <p:cNvCxnSpPr/>
          <p:nvPr userDrawn="1"/>
        </p:nvCxnSpPr>
        <p:spPr>
          <a:xfrm>
            <a:off x="688429"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095228"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11" name="Rectangle 10"/>
          <p:cNvSpPr/>
          <p:nvPr userDrawn="1"/>
        </p:nvSpPr>
        <p:spPr>
          <a:xfrm>
            <a:off x="3585253"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12" name="Rectangle 11"/>
          <p:cNvSpPr/>
          <p:nvPr userDrawn="1"/>
        </p:nvSpPr>
        <p:spPr>
          <a:xfrm>
            <a:off x="5075285"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13" name="Rectangle 12"/>
          <p:cNvSpPr/>
          <p:nvPr userDrawn="1"/>
        </p:nvSpPr>
        <p:spPr>
          <a:xfrm>
            <a:off x="6565310"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14" name="Rectangle 13"/>
          <p:cNvSpPr/>
          <p:nvPr userDrawn="1"/>
        </p:nvSpPr>
        <p:spPr>
          <a:xfrm>
            <a:off x="8055342"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15" name="Picture Placeholder 9"/>
          <p:cNvSpPr>
            <a:spLocks noGrp="1" noChangeAspect="1"/>
          </p:cNvSpPr>
          <p:nvPr>
            <p:ph type="pic" sz="quarter" idx="16"/>
          </p:nvPr>
        </p:nvSpPr>
        <p:spPr>
          <a:xfrm>
            <a:off x="2168354" y="1696140"/>
            <a:ext cx="1260068" cy="1277012"/>
          </a:xfrm>
        </p:spPr>
        <p:txBody>
          <a:bodyPr/>
          <a:lstStyle/>
          <a:p>
            <a:r>
              <a:rPr lang="en-US" smtClean="0"/>
              <a:t>Click icon to add picture</a:t>
            </a:r>
            <a:endParaRPr lang="en-GB"/>
          </a:p>
        </p:txBody>
      </p:sp>
      <p:cxnSp>
        <p:nvCxnSpPr>
          <p:cNvPr id="16" name="Straight Connector 15"/>
          <p:cNvCxnSpPr/>
          <p:nvPr userDrawn="1"/>
        </p:nvCxnSpPr>
        <p:spPr>
          <a:xfrm>
            <a:off x="2168357"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9"/>
          <p:cNvSpPr>
            <a:spLocks noGrp="1" noChangeAspect="1"/>
          </p:cNvSpPr>
          <p:nvPr>
            <p:ph type="pic" sz="quarter" idx="18"/>
          </p:nvPr>
        </p:nvSpPr>
        <p:spPr>
          <a:xfrm>
            <a:off x="3668691" y="1696140"/>
            <a:ext cx="1260068" cy="1277012"/>
          </a:xfrm>
        </p:spPr>
        <p:txBody>
          <a:bodyPr/>
          <a:lstStyle/>
          <a:p>
            <a:r>
              <a:rPr lang="en-US" smtClean="0"/>
              <a:t>Click icon to add picture</a:t>
            </a:r>
            <a:endParaRPr lang="en-GB"/>
          </a:p>
        </p:txBody>
      </p:sp>
      <p:cxnSp>
        <p:nvCxnSpPr>
          <p:cNvPr id="18" name="Straight Connector 17"/>
          <p:cNvCxnSpPr/>
          <p:nvPr userDrawn="1"/>
        </p:nvCxnSpPr>
        <p:spPr>
          <a:xfrm>
            <a:off x="3668696"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icture Placeholder 9"/>
          <p:cNvSpPr>
            <a:spLocks noGrp="1" noChangeAspect="1"/>
          </p:cNvSpPr>
          <p:nvPr>
            <p:ph type="pic" sz="quarter" idx="20"/>
          </p:nvPr>
        </p:nvSpPr>
        <p:spPr>
          <a:xfrm>
            <a:off x="5155207" y="1696140"/>
            <a:ext cx="1260068" cy="1277012"/>
          </a:xfrm>
        </p:spPr>
        <p:txBody>
          <a:bodyPr/>
          <a:lstStyle/>
          <a:p>
            <a:r>
              <a:rPr lang="en-US" smtClean="0"/>
              <a:t>Click icon to add picture</a:t>
            </a:r>
            <a:endParaRPr lang="en-GB"/>
          </a:p>
        </p:txBody>
      </p:sp>
      <p:cxnSp>
        <p:nvCxnSpPr>
          <p:cNvPr id="20" name="Straight Connector 19"/>
          <p:cNvCxnSpPr/>
          <p:nvPr userDrawn="1"/>
        </p:nvCxnSpPr>
        <p:spPr>
          <a:xfrm>
            <a:off x="5155212"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cture Placeholder 9"/>
          <p:cNvSpPr>
            <a:spLocks noGrp="1" noChangeAspect="1"/>
          </p:cNvSpPr>
          <p:nvPr>
            <p:ph type="pic" sz="quarter" idx="22"/>
          </p:nvPr>
        </p:nvSpPr>
        <p:spPr>
          <a:xfrm>
            <a:off x="6652681" y="1696140"/>
            <a:ext cx="1260068" cy="1277012"/>
          </a:xfrm>
        </p:spPr>
        <p:txBody>
          <a:bodyPr/>
          <a:lstStyle/>
          <a:p>
            <a:r>
              <a:rPr lang="en-US" smtClean="0"/>
              <a:t>Click icon to add picture</a:t>
            </a:r>
            <a:endParaRPr lang="en-GB"/>
          </a:p>
        </p:txBody>
      </p:sp>
      <p:cxnSp>
        <p:nvCxnSpPr>
          <p:cNvPr id="22" name="Straight Connector 21"/>
          <p:cNvCxnSpPr/>
          <p:nvPr userDrawn="1"/>
        </p:nvCxnSpPr>
        <p:spPr>
          <a:xfrm>
            <a:off x="6652686"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cture Placeholder 9"/>
          <p:cNvSpPr>
            <a:spLocks noGrp="1" noChangeAspect="1"/>
          </p:cNvSpPr>
          <p:nvPr>
            <p:ph type="pic" sz="quarter" idx="24"/>
          </p:nvPr>
        </p:nvSpPr>
        <p:spPr>
          <a:xfrm>
            <a:off x="8138737" y="1696140"/>
            <a:ext cx="1260068" cy="1277012"/>
          </a:xfrm>
        </p:spPr>
        <p:txBody>
          <a:bodyPr/>
          <a:lstStyle/>
          <a:p>
            <a:r>
              <a:rPr lang="en-US" smtClean="0"/>
              <a:t>Click icon to add picture</a:t>
            </a:r>
            <a:endParaRPr lang="en-GB"/>
          </a:p>
        </p:txBody>
      </p:sp>
      <p:cxnSp>
        <p:nvCxnSpPr>
          <p:cNvPr id="24" name="Straight Connector 23"/>
          <p:cNvCxnSpPr/>
          <p:nvPr userDrawn="1"/>
        </p:nvCxnSpPr>
        <p:spPr>
          <a:xfrm>
            <a:off x="8138740"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11"/>
          <p:cNvSpPr>
            <a:spLocks noGrp="1"/>
          </p:cNvSpPr>
          <p:nvPr>
            <p:ph type="body" sz="quarter" idx="17"/>
          </p:nvPr>
        </p:nvSpPr>
        <p:spPr>
          <a:xfrm>
            <a:off x="688429" y="3064415"/>
            <a:ext cx="1260599" cy="3276691"/>
          </a:xfrm>
        </p:spPr>
        <p:txBody>
          <a:bodyPr lIns="0" rIns="0">
            <a:noAutofit/>
          </a:bodyPr>
          <a:lstStyle>
            <a:lvl1pPr marL="170486" indent="-170486">
              <a:buClr>
                <a:schemeClr val="tx1"/>
              </a:buClr>
              <a:defRPr sz="1300"/>
            </a:lvl1pPr>
            <a:lvl2pPr marL="327861" indent="-171944">
              <a:defRPr sz="1300"/>
            </a:lvl2pPr>
            <a:lvl3pPr marL="540607" indent="-199634">
              <a:defRPr sz="1300"/>
            </a:lvl3pPr>
            <a:lvl4pPr marL="654264" indent="-14280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6" name="Text Placeholder 11"/>
          <p:cNvSpPr>
            <a:spLocks noGrp="1"/>
          </p:cNvSpPr>
          <p:nvPr>
            <p:ph type="body" sz="quarter" idx="25"/>
          </p:nvPr>
        </p:nvSpPr>
        <p:spPr>
          <a:xfrm>
            <a:off x="2168357" y="3064415"/>
            <a:ext cx="1260599" cy="3276691"/>
          </a:xfrm>
        </p:spPr>
        <p:txBody>
          <a:bodyPr lIns="0" rIns="0">
            <a:noAutofit/>
          </a:bodyPr>
          <a:lstStyle>
            <a:lvl1pPr marL="170486" indent="-170486">
              <a:buClr>
                <a:schemeClr val="tx1"/>
              </a:buClr>
              <a:defRPr sz="1300"/>
            </a:lvl1pPr>
            <a:lvl2pPr marL="327861" indent="-171944">
              <a:defRPr sz="1300"/>
            </a:lvl2pPr>
            <a:lvl3pPr marL="540607" indent="-199634">
              <a:defRPr sz="1300"/>
            </a:lvl3pPr>
            <a:lvl4pPr marL="654264" indent="-14280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7" name="Text Placeholder 11"/>
          <p:cNvSpPr>
            <a:spLocks noGrp="1"/>
          </p:cNvSpPr>
          <p:nvPr>
            <p:ph type="body" sz="quarter" idx="26"/>
          </p:nvPr>
        </p:nvSpPr>
        <p:spPr>
          <a:xfrm>
            <a:off x="3668696" y="3064415"/>
            <a:ext cx="1260599" cy="3276691"/>
          </a:xfrm>
        </p:spPr>
        <p:txBody>
          <a:bodyPr lIns="0" rIns="0">
            <a:noAutofit/>
          </a:bodyPr>
          <a:lstStyle>
            <a:lvl1pPr marL="170486" indent="-170486">
              <a:buClr>
                <a:schemeClr val="tx1"/>
              </a:buClr>
              <a:defRPr sz="1300"/>
            </a:lvl1pPr>
            <a:lvl2pPr marL="327861" indent="-171944">
              <a:defRPr sz="1300"/>
            </a:lvl2pPr>
            <a:lvl3pPr marL="540607" indent="-199634">
              <a:defRPr sz="1300"/>
            </a:lvl3pPr>
            <a:lvl4pPr marL="654264" indent="-14280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8" name="Text Placeholder 11"/>
          <p:cNvSpPr>
            <a:spLocks noGrp="1"/>
          </p:cNvSpPr>
          <p:nvPr>
            <p:ph type="body" sz="quarter" idx="27"/>
          </p:nvPr>
        </p:nvSpPr>
        <p:spPr>
          <a:xfrm>
            <a:off x="5155212" y="3064415"/>
            <a:ext cx="1260599" cy="3276691"/>
          </a:xfrm>
        </p:spPr>
        <p:txBody>
          <a:bodyPr lIns="0" rIns="0">
            <a:noAutofit/>
          </a:bodyPr>
          <a:lstStyle>
            <a:lvl1pPr marL="170486" indent="-170486">
              <a:buClr>
                <a:schemeClr val="tx1"/>
              </a:buClr>
              <a:defRPr sz="1300"/>
            </a:lvl1pPr>
            <a:lvl2pPr marL="327861" indent="-171944">
              <a:defRPr sz="1300"/>
            </a:lvl2pPr>
            <a:lvl3pPr marL="540607" indent="-199634">
              <a:defRPr sz="1300"/>
            </a:lvl3pPr>
            <a:lvl4pPr marL="654264" indent="-14280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9" name="Text Placeholder 11"/>
          <p:cNvSpPr>
            <a:spLocks noGrp="1"/>
          </p:cNvSpPr>
          <p:nvPr>
            <p:ph type="body" sz="quarter" idx="28"/>
          </p:nvPr>
        </p:nvSpPr>
        <p:spPr>
          <a:xfrm>
            <a:off x="6652686" y="3064415"/>
            <a:ext cx="1260599" cy="3276691"/>
          </a:xfrm>
        </p:spPr>
        <p:txBody>
          <a:bodyPr lIns="0" rIns="0">
            <a:noAutofit/>
          </a:bodyPr>
          <a:lstStyle>
            <a:lvl1pPr marL="170486" indent="-170486">
              <a:buClr>
                <a:schemeClr val="tx1"/>
              </a:buClr>
              <a:defRPr sz="1300"/>
            </a:lvl1pPr>
            <a:lvl2pPr marL="327861" indent="-171944">
              <a:defRPr sz="1300"/>
            </a:lvl2pPr>
            <a:lvl3pPr marL="540607" indent="-199634">
              <a:defRPr sz="1300"/>
            </a:lvl3pPr>
            <a:lvl4pPr marL="654264" indent="-14280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0" name="Text Placeholder 11"/>
          <p:cNvSpPr>
            <a:spLocks noGrp="1"/>
          </p:cNvSpPr>
          <p:nvPr>
            <p:ph type="body" sz="quarter" idx="29"/>
          </p:nvPr>
        </p:nvSpPr>
        <p:spPr>
          <a:xfrm>
            <a:off x="8138740" y="3064415"/>
            <a:ext cx="1260599" cy="3276691"/>
          </a:xfrm>
        </p:spPr>
        <p:txBody>
          <a:bodyPr lIns="0" rIns="0">
            <a:noAutofit/>
          </a:bodyPr>
          <a:lstStyle>
            <a:lvl1pPr marL="170486" indent="-170486">
              <a:buClr>
                <a:schemeClr val="tx1"/>
              </a:buClr>
              <a:defRPr sz="1300"/>
            </a:lvl1pPr>
            <a:lvl2pPr marL="327861" indent="-171944">
              <a:defRPr sz="1300"/>
            </a:lvl2pPr>
            <a:lvl3pPr marL="540607" indent="-199634">
              <a:defRPr sz="1300"/>
            </a:lvl3pPr>
            <a:lvl4pPr marL="654264" indent="-14280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1" name="Text Placeholder 8"/>
          <p:cNvSpPr>
            <a:spLocks noGrp="1"/>
          </p:cNvSpPr>
          <p:nvPr>
            <p:ph type="body" sz="quarter" idx="21" hasCustomPrompt="1"/>
          </p:nvPr>
        </p:nvSpPr>
        <p:spPr>
          <a:xfrm>
            <a:off x="498537" y="6254718"/>
            <a:ext cx="3980880" cy="388759"/>
          </a:xfrm>
        </p:spPr>
        <p:txBody>
          <a:bodyPr anchor="b"/>
          <a:lstStyle>
            <a:lvl1pPr marL="0" indent="0">
              <a:buFontTx/>
              <a:buNone/>
              <a:defRPr sz="900"/>
            </a:lvl1pPr>
          </a:lstStyle>
          <a:p>
            <a:pPr lvl="0"/>
            <a:r>
              <a:rPr lang="en-US" dirty="0" smtClean="0"/>
              <a:t>Source: Enter source here</a:t>
            </a:r>
            <a:endParaRPr lang="en-GB" dirty="0"/>
          </a:p>
        </p:txBody>
      </p:sp>
      <p:cxnSp>
        <p:nvCxnSpPr>
          <p:cNvPr id="33" name="Straight Connector 32"/>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5167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9. HALF SCREEN PICTURE">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2735048" cy="1143000"/>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Picture Placeholder 4"/>
          <p:cNvSpPr>
            <a:spLocks noGrp="1"/>
          </p:cNvSpPr>
          <p:nvPr>
            <p:ph type="pic" sz="quarter" idx="13"/>
          </p:nvPr>
        </p:nvSpPr>
        <p:spPr>
          <a:xfrm>
            <a:off x="3220626" y="120957"/>
            <a:ext cx="6564784" cy="6620425"/>
          </a:xfrm>
        </p:spPr>
        <p:txBody>
          <a:bodyPr/>
          <a:lstStyle/>
          <a:p>
            <a:r>
              <a:rPr lang="en-US" smtClean="0"/>
              <a:t>Click icon to add picture</a:t>
            </a:r>
            <a:endParaRPr lang="en-GB"/>
          </a:p>
        </p:txBody>
      </p:sp>
      <p:cxnSp>
        <p:nvCxnSpPr>
          <p:cNvPr id="7" name="Straight Connector 6"/>
          <p:cNvCxnSpPr/>
          <p:nvPr userDrawn="1"/>
        </p:nvCxnSpPr>
        <p:spPr>
          <a:xfrm flipV="1">
            <a:off x="579812" y="1491683"/>
            <a:ext cx="2534537"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4"/>
          </p:nvPr>
        </p:nvSpPr>
        <p:spPr>
          <a:xfrm>
            <a:off x="477036" y="1603236"/>
            <a:ext cx="2710249" cy="47378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8"/>
          <p:cNvSpPr>
            <a:spLocks noGrp="1"/>
          </p:cNvSpPr>
          <p:nvPr>
            <p:ph type="body" sz="quarter" idx="21" hasCustomPrompt="1"/>
          </p:nvPr>
        </p:nvSpPr>
        <p:spPr>
          <a:xfrm>
            <a:off x="498537" y="6254718"/>
            <a:ext cx="2674382"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1005998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0. FULL SCREEN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6"/>
          <p:cNvSpPr>
            <a:spLocks noGrp="1"/>
          </p:cNvSpPr>
          <p:nvPr>
            <p:ph type="body" sz="quarter" idx="13"/>
          </p:nvPr>
        </p:nvSpPr>
        <p:spPr>
          <a:xfrm>
            <a:off x="114867" y="1616966"/>
            <a:ext cx="4926529" cy="3516111"/>
          </a:xfrm>
          <a:solidFill>
            <a:schemeClr val="tx1"/>
          </a:solidFill>
        </p:spPr>
        <p:txBody>
          <a:bodyPr lIns="462618" tIns="99134"/>
          <a:lstStyle>
            <a:lvl1pPr>
              <a:buClr>
                <a:schemeClr val="bg1"/>
              </a:buClr>
              <a:defRPr>
                <a:solidFill>
                  <a:schemeClr val="bg1"/>
                </a:solidFill>
              </a:defRPr>
            </a:lvl1pPr>
            <a:lvl2pPr>
              <a:buClr>
                <a:srgbClr val="A1A7C0"/>
              </a:buClr>
              <a:defRPr>
                <a:solidFill>
                  <a:schemeClr val="bg1"/>
                </a:solidFill>
              </a:defRPr>
            </a:lvl2pPr>
            <a:lvl3pPr>
              <a:defRPr>
                <a:solidFill>
                  <a:schemeClr val="bg1"/>
                </a:solidFill>
              </a:defRPr>
            </a:lvl3pPr>
            <a:lvl4pPr>
              <a:buClr>
                <a:srgbClr val="606B8D"/>
              </a:buClr>
              <a:defRPr>
                <a:solidFill>
                  <a:schemeClr val="bg1"/>
                </a:solidFill>
              </a:defRPr>
            </a:lvl4pPr>
            <a:lvl5pPr>
              <a:buClr>
                <a:srgbClr val="606B8D"/>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21" hasCustomPrompt="1"/>
          </p:nvPr>
        </p:nvSpPr>
        <p:spPr>
          <a:xfrm>
            <a:off x="498537" y="6254718"/>
            <a:ext cx="3980880" cy="388759"/>
          </a:xfrm>
        </p:spPr>
        <p:txBody>
          <a:bodyPr anchor="b"/>
          <a:lstStyle>
            <a:lvl1pPr marL="0" indent="0">
              <a:buFontTx/>
              <a:buNone/>
              <a:defRPr sz="900"/>
            </a:lvl1pPr>
          </a:lstStyle>
          <a:p>
            <a:pPr lvl="0"/>
            <a:r>
              <a:rPr lang="en-US" dirty="0" smtClean="0"/>
              <a:t>Source: Enter source here</a:t>
            </a:r>
            <a:endParaRPr lang="en-GB" dirty="0"/>
          </a:p>
        </p:txBody>
      </p:sp>
      <p:sp>
        <p:nvSpPr>
          <p:cNvPr id="11" name="Frame 10"/>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pic>
        <p:nvPicPr>
          <p:cNvPr id="12" name="Picture 11" descr="logo.emf"/>
          <p:cNvPicPr>
            <a:picLocks noChangeAspect="1"/>
          </p:cNvPicPr>
          <p:nvPr userDrawn="1"/>
        </p:nvPicPr>
        <p:blipFill>
          <a:blip r:embed="rId2" cstate="print"/>
          <a:stretch>
            <a:fillRect/>
          </a:stretch>
        </p:blipFill>
        <p:spPr>
          <a:xfrm>
            <a:off x="8583170" y="414686"/>
            <a:ext cx="874296" cy="853109"/>
          </a:xfrm>
          <a:prstGeom prst="rect">
            <a:avLst/>
          </a:prstGeom>
        </p:spPr>
      </p:pic>
    </p:spTree>
    <p:extLst>
      <p:ext uri="{BB962C8B-B14F-4D97-AF65-F5344CB8AC3E}">
        <p14:creationId xmlns:p14="http://schemas.microsoft.com/office/powerpoint/2010/main" val="33046682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0.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491194" y="1616955"/>
            <a:ext cx="8988067" cy="4610396"/>
          </a:xfrm>
        </p:spPr>
        <p:txBody>
          <a:bodyPr/>
          <a:lstStyle/>
          <a:p>
            <a:r>
              <a:rPr lang="en-US" smtClean="0"/>
              <a:t>Click icon to add chart</a:t>
            </a:r>
            <a:endParaRPr lang="en-GB" dirty="0"/>
          </a:p>
        </p:txBody>
      </p:sp>
      <p:sp>
        <p:nvSpPr>
          <p:cNvPr id="7" name="Text Placeholder 8"/>
          <p:cNvSpPr>
            <a:spLocks noGrp="1"/>
          </p:cNvSpPr>
          <p:nvPr>
            <p:ph type="body" sz="quarter" idx="14" hasCustomPrompt="1"/>
          </p:nvPr>
        </p:nvSpPr>
        <p:spPr>
          <a:xfrm>
            <a:off x="498536" y="6254718"/>
            <a:ext cx="395216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8" name="Straight Connector 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35333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1. CONTEN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6"/>
          <p:cNvSpPr>
            <a:spLocks noGrp="1"/>
          </p:cNvSpPr>
          <p:nvPr>
            <p:ph type="body" sz="quarter" idx="13"/>
          </p:nvPr>
        </p:nvSpPr>
        <p:spPr>
          <a:xfrm>
            <a:off x="620602" y="1616951"/>
            <a:ext cx="2639738" cy="4640632"/>
          </a:xfrm>
          <a:solidFill>
            <a:srgbClr val="A1A7C0"/>
          </a:solidFill>
        </p:spPr>
        <p:txBody>
          <a:bodyPr tIns="99134"/>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8"/>
          <p:cNvSpPr>
            <a:spLocks noGrp="1"/>
          </p:cNvSpPr>
          <p:nvPr>
            <p:ph type="body" sz="quarter" idx="15" hasCustomPrompt="1"/>
          </p:nvPr>
        </p:nvSpPr>
        <p:spPr>
          <a:xfrm>
            <a:off x="498537" y="6254718"/>
            <a:ext cx="399523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6"/>
          </p:nvPr>
        </p:nvSpPr>
        <p:spPr>
          <a:xfrm>
            <a:off x="3244945" y="1616951"/>
            <a:ext cx="6172931" cy="4610418"/>
          </a:xfrm>
        </p:spPr>
        <p:txBody>
          <a:bodyPr tIns="9913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6974410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2. TWO 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86079"/>
            <a:ext cx="4361816" cy="4541283"/>
          </a:xfrm>
        </p:spPr>
        <p:txBody>
          <a:bodyPr/>
          <a:lstStyle/>
          <a:p>
            <a:r>
              <a:rPr lang="en-US" smtClean="0"/>
              <a:t>Click icon to add chart</a:t>
            </a:r>
            <a:endParaRPr lang="en-GB"/>
          </a:p>
        </p:txBody>
      </p:sp>
      <p:sp>
        <p:nvSpPr>
          <p:cNvPr id="7" name="Chart Placeholder 18"/>
          <p:cNvSpPr>
            <a:spLocks noGrp="1"/>
          </p:cNvSpPr>
          <p:nvPr>
            <p:ph type="chart" sz="quarter" idx="14"/>
          </p:nvPr>
        </p:nvSpPr>
        <p:spPr>
          <a:xfrm>
            <a:off x="5042707" y="1686079"/>
            <a:ext cx="4319168" cy="4541283"/>
          </a:xfrm>
        </p:spPr>
        <p:txBody>
          <a:bodyPr/>
          <a:lstStyle/>
          <a:p>
            <a:r>
              <a:rPr lang="en-US" smtClean="0"/>
              <a:t>Click icon to add chart</a:t>
            </a:r>
            <a:endParaRPr lang="en-GB"/>
          </a:p>
        </p:txBody>
      </p:sp>
      <p:sp>
        <p:nvSpPr>
          <p:cNvPr id="8" name="Text Placeholder 8"/>
          <p:cNvSpPr>
            <a:spLocks noGrp="1"/>
          </p:cNvSpPr>
          <p:nvPr>
            <p:ph type="body" sz="quarter" idx="15" hasCustomPrompt="1"/>
          </p:nvPr>
        </p:nvSpPr>
        <p:spPr>
          <a:xfrm>
            <a:off x="498537" y="6254718"/>
            <a:ext cx="399523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9" name="Straight Connector 8"/>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3684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3. CHART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86080"/>
            <a:ext cx="4361816" cy="4541281"/>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48" y="6254718"/>
            <a:ext cx="3923451" cy="388759"/>
          </a:xfrm>
        </p:spPr>
        <p:txBody>
          <a:bodyPr anchor="b"/>
          <a:lstStyle>
            <a:lvl1pPr marL="0" indent="0">
              <a:buFontTx/>
              <a:buNone/>
              <a:defRPr sz="900"/>
            </a:lvl1pPr>
          </a:lstStyle>
          <a:p>
            <a:pPr lvl="0"/>
            <a:r>
              <a:rPr lang="en-US" dirty="0" smtClean="0"/>
              <a:t>Source: Enter source here</a:t>
            </a:r>
            <a:endParaRPr lang="en-GB" dirty="0"/>
          </a:p>
        </p:txBody>
      </p:sp>
      <p:sp>
        <p:nvSpPr>
          <p:cNvPr id="8" name="Table Placeholder 10"/>
          <p:cNvSpPr>
            <a:spLocks noGrp="1"/>
          </p:cNvSpPr>
          <p:nvPr>
            <p:ph type="tbl" sz="quarter" idx="15"/>
          </p:nvPr>
        </p:nvSpPr>
        <p:spPr>
          <a:xfrm>
            <a:off x="5042711" y="1686065"/>
            <a:ext cx="4461818" cy="4541646"/>
          </a:xfrm>
        </p:spPr>
        <p:txBody>
          <a:bodyPr/>
          <a:lstStyle/>
          <a:p>
            <a:r>
              <a:rPr lang="en-US" smtClean="0"/>
              <a:t>Click icon to add table</a:t>
            </a:r>
            <a:endParaRPr lang="en-GB"/>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033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002 ONE PICTURE">
    <p:spTree>
      <p:nvGrpSpPr>
        <p:cNvPr id="1" name=""/>
        <p:cNvGrpSpPr/>
        <p:nvPr/>
      </p:nvGrpSpPr>
      <p:grpSpPr>
        <a:xfrm>
          <a:off x="0" y="0"/>
          <a:ext cx="0" cy="0"/>
          <a:chOff x="0" y="0"/>
          <a:chExt cx="0" cy="0"/>
        </a:xfrm>
      </p:grpSpPr>
      <p:sp>
        <p:nvSpPr>
          <p:cNvPr id="6" name="TextBox 5"/>
          <p:cNvSpPr txBox="1"/>
          <p:nvPr userDrawn="1"/>
        </p:nvSpPr>
        <p:spPr>
          <a:xfrm>
            <a:off x="619139" y="6309596"/>
            <a:ext cx="2555913" cy="153888"/>
          </a:xfrm>
          <a:prstGeom prst="rect">
            <a:avLst/>
          </a:prstGeom>
          <a:noFill/>
        </p:spPr>
        <p:txBody>
          <a:bodyPr lIns="0" tIns="0" rIns="0" bIns="0" anchor="b">
            <a:spAutoFit/>
          </a:bodyPr>
          <a:lstStyle/>
          <a:p>
            <a:pPr defTabSz="913682"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2" name="Title 1"/>
          <p:cNvSpPr>
            <a:spLocks noGrp="1"/>
          </p:cNvSpPr>
          <p:nvPr>
            <p:ph type="ctrTitle"/>
          </p:nvPr>
        </p:nvSpPr>
        <p:spPr>
          <a:xfrm>
            <a:off x="498886" y="457691"/>
            <a:ext cx="8117396" cy="1153661"/>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4" y="1629033"/>
            <a:ext cx="8985656" cy="499129"/>
          </a:xfrm>
        </p:spPr>
        <p:txBody>
          <a:bodyPr>
            <a:noAutofit/>
          </a:bodyPr>
          <a:lstStyle>
            <a:lvl1pPr marL="0" indent="0" algn="l">
              <a:lnSpc>
                <a:spcPct val="80000"/>
              </a:lnSpc>
              <a:buNone/>
              <a:defRPr sz="2200" b="0">
                <a:solidFill>
                  <a:srgbClr val="606B8D"/>
                </a:solidFill>
              </a:defRPr>
            </a:lvl1pPr>
            <a:lvl2pPr marL="456841" indent="0" algn="ctr">
              <a:buNone/>
              <a:defRPr>
                <a:solidFill>
                  <a:schemeClr val="tx1">
                    <a:tint val="75000"/>
                  </a:schemeClr>
                </a:solidFill>
              </a:defRPr>
            </a:lvl2pPr>
            <a:lvl3pPr marL="913682" indent="0" algn="ctr">
              <a:buNone/>
              <a:defRPr>
                <a:solidFill>
                  <a:schemeClr val="tx1">
                    <a:tint val="75000"/>
                  </a:schemeClr>
                </a:solidFill>
              </a:defRPr>
            </a:lvl3pPr>
            <a:lvl4pPr marL="1370523" indent="0" algn="ctr">
              <a:buNone/>
              <a:defRPr>
                <a:solidFill>
                  <a:schemeClr val="tx1">
                    <a:tint val="75000"/>
                  </a:schemeClr>
                </a:solidFill>
              </a:defRPr>
            </a:lvl4pPr>
            <a:lvl5pPr marL="1827364" indent="0" algn="ctr">
              <a:buNone/>
              <a:defRPr>
                <a:solidFill>
                  <a:schemeClr val="tx1">
                    <a:tint val="75000"/>
                  </a:schemeClr>
                </a:solidFill>
              </a:defRPr>
            </a:lvl5pPr>
            <a:lvl6pPr marL="2284202" indent="0" algn="ctr">
              <a:buNone/>
              <a:defRPr>
                <a:solidFill>
                  <a:schemeClr val="tx1">
                    <a:tint val="75000"/>
                  </a:schemeClr>
                </a:solidFill>
              </a:defRPr>
            </a:lvl6pPr>
            <a:lvl7pPr marL="2741042" indent="0" algn="ctr">
              <a:buNone/>
              <a:defRPr>
                <a:solidFill>
                  <a:schemeClr val="tx1">
                    <a:tint val="75000"/>
                  </a:schemeClr>
                </a:solidFill>
              </a:defRPr>
            </a:lvl7pPr>
            <a:lvl8pPr marL="3197883" indent="0" algn="ctr">
              <a:buNone/>
              <a:defRPr>
                <a:solidFill>
                  <a:schemeClr val="tx1">
                    <a:tint val="75000"/>
                  </a:schemeClr>
                </a:solidFill>
              </a:defRPr>
            </a:lvl8pPr>
            <a:lvl9pPr marL="3654727"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22065" y="2183949"/>
            <a:ext cx="9661880" cy="3409503"/>
          </a:xfrm>
        </p:spPr>
        <p:txBody>
          <a:bodyPr/>
          <a:lstStyle>
            <a:lvl1pPr>
              <a:defRPr>
                <a:solidFill>
                  <a:schemeClr val="tx1"/>
                </a:solidFill>
              </a:defRPr>
            </a:lvl1pPr>
          </a:lstStyle>
          <a:p>
            <a:r>
              <a:rPr lang="en-US" smtClean="0"/>
              <a:t>Click icon to add picture</a:t>
            </a:r>
            <a:endParaRPr lang="en-GB"/>
          </a:p>
        </p:txBody>
      </p:sp>
      <p:sp>
        <p:nvSpPr>
          <p:cNvPr id="11" name="Text Placeholder 10"/>
          <p:cNvSpPr>
            <a:spLocks noGrp="1"/>
          </p:cNvSpPr>
          <p:nvPr>
            <p:ph type="body" sz="quarter" idx="11" hasCustomPrompt="1"/>
          </p:nvPr>
        </p:nvSpPr>
        <p:spPr>
          <a:xfrm>
            <a:off x="619859" y="6120816"/>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2" name="Text Placeholder 10"/>
          <p:cNvSpPr>
            <a:spLocks noGrp="1"/>
          </p:cNvSpPr>
          <p:nvPr>
            <p:ph type="body" sz="quarter" idx="12"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336887224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4. THREE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5" y="1686079"/>
            <a:ext cx="2834679" cy="4541283"/>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46" y="6254718"/>
            <a:ext cx="3952165" cy="388759"/>
          </a:xfrm>
        </p:spPr>
        <p:txBody>
          <a:bodyPr anchor="b"/>
          <a:lstStyle>
            <a:lvl1pPr marL="0" indent="0">
              <a:buFontTx/>
              <a:buNone/>
              <a:defRPr sz="900"/>
            </a:lvl1pPr>
          </a:lstStyle>
          <a:p>
            <a:pPr lvl="0"/>
            <a:r>
              <a:rPr lang="en-US" dirty="0" smtClean="0"/>
              <a:t>Source: Enter source here</a:t>
            </a:r>
            <a:endParaRPr lang="en-GB" dirty="0"/>
          </a:p>
        </p:txBody>
      </p:sp>
      <p:sp>
        <p:nvSpPr>
          <p:cNvPr id="8" name="Chart Placeholder 18"/>
          <p:cNvSpPr>
            <a:spLocks noGrp="1"/>
          </p:cNvSpPr>
          <p:nvPr>
            <p:ph type="chart" sz="quarter" idx="15"/>
          </p:nvPr>
        </p:nvSpPr>
        <p:spPr>
          <a:xfrm>
            <a:off x="3560344" y="1686079"/>
            <a:ext cx="2834679" cy="4541283"/>
          </a:xfrm>
        </p:spPr>
        <p:txBody>
          <a:bodyPr/>
          <a:lstStyle/>
          <a:p>
            <a:r>
              <a:rPr lang="en-US" smtClean="0"/>
              <a:t>Click icon to add chart</a:t>
            </a:r>
            <a:endParaRPr lang="en-GB"/>
          </a:p>
        </p:txBody>
      </p:sp>
      <p:sp>
        <p:nvSpPr>
          <p:cNvPr id="9" name="Chart Placeholder 18"/>
          <p:cNvSpPr>
            <a:spLocks noGrp="1"/>
          </p:cNvSpPr>
          <p:nvPr>
            <p:ph type="chart" sz="quarter" idx="16"/>
          </p:nvPr>
        </p:nvSpPr>
        <p:spPr>
          <a:xfrm>
            <a:off x="6516258" y="1686079"/>
            <a:ext cx="2834679" cy="4541283"/>
          </a:xfrm>
        </p:spPr>
        <p:txBody>
          <a:bodyPr/>
          <a:lstStyle/>
          <a:p>
            <a:r>
              <a:rPr lang="en-US" smtClean="0"/>
              <a:t>Click icon to add chart</a:t>
            </a:r>
            <a:endParaRPr lang="en-GB"/>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9921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5. FOUR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69811"/>
            <a:ext cx="4268694" cy="2184250"/>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36" y="3828156"/>
            <a:ext cx="4177990" cy="388759"/>
          </a:xfrm>
        </p:spPr>
        <p:txBody>
          <a:bodyPr anchor="t"/>
          <a:lstStyle>
            <a:lvl1pPr marL="0" indent="0">
              <a:buFontTx/>
              <a:buNone/>
              <a:defRPr sz="900"/>
            </a:lvl1pPr>
          </a:lstStyle>
          <a:p>
            <a:pPr lvl="0"/>
            <a:r>
              <a:rPr lang="en-US" dirty="0" smtClean="0"/>
              <a:t>Source: Enter source here</a:t>
            </a:r>
            <a:endParaRPr lang="en-GB" dirty="0"/>
          </a:p>
        </p:txBody>
      </p:sp>
      <p:sp>
        <p:nvSpPr>
          <p:cNvPr id="8" name="Chart Placeholder 18"/>
          <p:cNvSpPr>
            <a:spLocks noGrp="1"/>
          </p:cNvSpPr>
          <p:nvPr>
            <p:ph type="chart" sz="quarter" idx="15"/>
          </p:nvPr>
        </p:nvSpPr>
        <p:spPr>
          <a:xfrm>
            <a:off x="5088297" y="1669811"/>
            <a:ext cx="4268694" cy="2184250"/>
          </a:xfrm>
        </p:spPr>
        <p:txBody>
          <a:bodyPr/>
          <a:lstStyle/>
          <a:p>
            <a:r>
              <a:rPr lang="en-US" smtClean="0"/>
              <a:t>Click icon to add chart</a:t>
            </a:r>
            <a:endParaRPr lang="en-GB"/>
          </a:p>
        </p:txBody>
      </p:sp>
      <p:sp>
        <p:nvSpPr>
          <p:cNvPr id="9" name="Text Placeholder 8"/>
          <p:cNvSpPr>
            <a:spLocks noGrp="1"/>
          </p:cNvSpPr>
          <p:nvPr>
            <p:ph type="body" sz="quarter" idx="16" hasCustomPrompt="1"/>
          </p:nvPr>
        </p:nvSpPr>
        <p:spPr>
          <a:xfrm>
            <a:off x="5007414" y="3828156"/>
            <a:ext cx="4177990" cy="388759"/>
          </a:xfrm>
        </p:spPr>
        <p:txBody>
          <a:bodyPr anchor="t"/>
          <a:lstStyle>
            <a:lvl1pPr marL="0" indent="0">
              <a:buFontTx/>
              <a:buNone/>
              <a:defRPr sz="900"/>
            </a:lvl1pPr>
          </a:lstStyle>
          <a:p>
            <a:pPr lvl="0"/>
            <a:r>
              <a:rPr lang="en-US" dirty="0" smtClean="0"/>
              <a:t>Source: Enter source here</a:t>
            </a:r>
            <a:endParaRPr lang="en-GB" dirty="0"/>
          </a:p>
        </p:txBody>
      </p:sp>
      <p:sp>
        <p:nvSpPr>
          <p:cNvPr id="10" name="Chart Placeholder 18"/>
          <p:cNvSpPr>
            <a:spLocks noGrp="1"/>
          </p:cNvSpPr>
          <p:nvPr>
            <p:ph type="chart" sz="quarter" idx="17"/>
          </p:nvPr>
        </p:nvSpPr>
        <p:spPr>
          <a:xfrm>
            <a:off x="604420" y="4225962"/>
            <a:ext cx="4268694" cy="2184250"/>
          </a:xfrm>
        </p:spPr>
        <p:txBody>
          <a:bodyPr/>
          <a:lstStyle/>
          <a:p>
            <a:r>
              <a:rPr lang="en-US" smtClean="0"/>
              <a:t>Click icon to add chart</a:t>
            </a:r>
            <a:endParaRPr lang="en-GB"/>
          </a:p>
        </p:txBody>
      </p:sp>
      <p:sp>
        <p:nvSpPr>
          <p:cNvPr id="12" name="Chart Placeholder 18"/>
          <p:cNvSpPr>
            <a:spLocks noGrp="1"/>
          </p:cNvSpPr>
          <p:nvPr>
            <p:ph type="chart" sz="quarter" idx="19"/>
          </p:nvPr>
        </p:nvSpPr>
        <p:spPr>
          <a:xfrm>
            <a:off x="5088297" y="4225962"/>
            <a:ext cx="4268694" cy="2184250"/>
          </a:xfrm>
        </p:spPr>
        <p:txBody>
          <a:bodyPr/>
          <a:lstStyle/>
          <a:p>
            <a:r>
              <a:rPr lang="en-US" smtClean="0"/>
              <a:t>Click icon to add chart</a:t>
            </a:r>
            <a:endParaRPr lang="en-GB"/>
          </a:p>
        </p:txBody>
      </p:sp>
      <p:sp>
        <p:nvSpPr>
          <p:cNvPr id="13" name="Text Placeholder 8"/>
          <p:cNvSpPr>
            <a:spLocks noGrp="1"/>
          </p:cNvSpPr>
          <p:nvPr>
            <p:ph type="body" sz="quarter" idx="20" hasCustomPrompt="1"/>
          </p:nvPr>
        </p:nvSpPr>
        <p:spPr>
          <a:xfrm>
            <a:off x="498546" y="6254718"/>
            <a:ext cx="3952165" cy="388759"/>
          </a:xfrm>
        </p:spPr>
        <p:txBody>
          <a:bodyPr anchor="b"/>
          <a:lstStyle>
            <a:lvl1pPr marL="0" indent="0">
              <a:buFontTx/>
              <a:buNone/>
              <a:defRPr sz="900"/>
            </a:lvl1pPr>
          </a:lstStyle>
          <a:p>
            <a:pPr lvl="0"/>
            <a:r>
              <a:rPr lang="en-US" dirty="0" smtClean="0"/>
              <a:t>Source: Enter source here</a:t>
            </a:r>
            <a:endParaRPr lang="en-GB" dirty="0"/>
          </a:p>
        </p:txBody>
      </p:sp>
      <p:cxnSp>
        <p:nvCxnSpPr>
          <p:cNvPr id="14" name="Straight Connector 13"/>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8260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6"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7" name="Straight Connector 6"/>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39722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3" name="Footer Placeholder 2"/>
          <p:cNvSpPr>
            <a:spLocks noGrp="1"/>
          </p:cNvSpPr>
          <p:nvPr>
            <p:ph type="ftr" sz="quarter" idx="11"/>
          </p:nvPr>
        </p:nvSpPr>
        <p:spPr/>
        <p:txBody>
          <a:bodyPr/>
          <a:lstStyle/>
          <a:p>
            <a:endParaRPr lang="en-GB">
              <a:solidFill>
                <a:srgbClr val="002244"/>
              </a:solidFill>
            </a:endParaRPr>
          </a:p>
        </p:txBody>
      </p:sp>
      <p:sp>
        <p:nvSpPr>
          <p:cNvPr id="4" name="Slide Number Placeholder 3"/>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5"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spTree>
    <p:extLst>
      <p:ext uri="{BB962C8B-B14F-4D97-AF65-F5344CB8AC3E}">
        <p14:creationId xmlns:p14="http://schemas.microsoft.com/office/powerpoint/2010/main" val="616410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3" name="Footer Placeholder 2"/>
          <p:cNvSpPr>
            <a:spLocks noGrp="1"/>
          </p:cNvSpPr>
          <p:nvPr>
            <p:ph type="ftr" sz="quarter" idx="11"/>
          </p:nvPr>
        </p:nvSpPr>
        <p:spPr/>
        <p:txBody>
          <a:bodyPr/>
          <a:lstStyle/>
          <a:p>
            <a:endParaRPr lang="en-GB">
              <a:solidFill>
                <a:srgbClr val="002244"/>
              </a:solidFill>
            </a:endParaRPr>
          </a:p>
        </p:txBody>
      </p:sp>
      <p:sp>
        <p:nvSpPr>
          <p:cNvPr id="4" name="Slide Number Placeholder 3"/>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5"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spTree>
    <p:extLst>
      <p:ext uri="{BB962C8B-B14F-4D97-AF65-F5344CB8AC3E}">
        <p14:creationId xmlns:p14="http://schemas.microsoft.com/office/powerpoint/2010/main" val="1390858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8"/>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4"/>
            <a:ext cx="6934200" cy="1752600"/>
          </a:xfrm>
        </p:spPr>
        <p:txBody>
          <a:bodyPr/>
          <a:lstStyle>
            <a:lvl1pPr marL="0" indent="0" algn="ctr">
              <a:buNone/>
              <a:defRPr/>
            </a:lvl1pPr>
            <a:lvl2pPr marL="456998" indent="0" algn="ctr">
              <a:buNone/>
              <a:defRPr/>
            </a:lvl2pPr>
            <a:lvl3pPr marL="913997" indent="0" algn="ctr">
              <a:buNone/>
              <a:defRPr/>
            </a:lvl3pPr>
            <a:lvl4pPr marL="1370994" indent="0" algn="ctr">
              <a:buNone/>
              <a:defRPr/>
            </a:lvl4pPr>
            <a:lvl5pPr marL="1827993" indent="0" algn="ctr">
              <a:buNone/>
              <a:defRPr/>
            </a:lvl5pPr>
            <a:lvl6pPr marL="2284989" indent="0" algn="ctr">
              <a:buNone/>
              <a:defRPr/>
            </a:lvl6pPr>
            <a:lvl7pPr marL="2741987" indent="0" algn="ctr">
              <a:buNone/>
              <a:defRPr/>
            </a:lvl7pPr>
            <a:lvl8pPr marL="3198986" indent="0" algn="ctr">
              <a:buNone/>
              <a:defRPr/>
            </a:lvl8pPr>
            <a:lvl9pPr marL="3655986"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A40538F-6C9C-4B96-A127-3CD5F58ADE4A}" type="datetimeFigureOut">
              <a:rPr lang="en-GB" altLang="en-US">
                <a:solidFill>
                  <a:srgbClr val="000000"/>
                </a:solidFill>
              </a:rPr>
              <a:pPr>
                <a:defRPr/>
              </a:pPr>
              <a:t>29/04/2015</a:t>
            </a:fld>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09AD8-8485-4678-93DE-0804D0545D0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1622324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4" name="Date Placeholder 7"/>
          <p:cNvSpPr>
            <a:spLocks noGrp="1"/>
          </p:cNvSpPr>
          <p:nvPr>
            <p:ph type="dt" sz="half" idx="10"/>
          </p:nvPr>
        </p:nvSpPr>
        <p:spPr/>
        <p:txBody>
          <a:bodyPr/>
          <a:lstStyle>
            <a:lvl1pPr>
              <a:defRPr/>
            </a:lvl1pPr>
          </a:lstStyle>
          <a:p>
            <a:pPr>
              <a:defRPr/>
            </a:pPr>
            <a:fld id="{CF1EF009-379A-4BF7-89B5-D0AA2F52FFD8}" type="datetimeFigureOut">
              <a:rPr lang="en-GB" altLang="en-US">
                <a:solidFill>
                  <a:srgbClr val="000000"/>
                </a:solidFill>
              </a:rPr>
              <a:pPr>
                <a:defRPr/>
              </a:pPr>
              <a:t>29/04/2015</a:t>
            </a:fld>
            <a:endParaRPr lang="en-GB" altLang="en-US">
              <a:solidFill>
                <a:srgbClr val="000000"/>
              </a:solidFill>
            </a:endParaRPr>
          </a:p>
        </p:txBody>
      </p:sp>
      <p:sp>
        <p:nvSpPr>
          <p:cNvPr id="5" name="Footer Placeholder 8"/>
          <p:cNvSpPr>
            <a:spLocks noGrp="1"/>
          </p:cNvSpPr>
          <p:nvPr>
            <p:ph type="ftr" sz="quarter" idx="11"/>
          </p:nvPr>
        </p:nvSpPr>
        <p:spPr/>
        <p:txBody>
          <a:bodyPr/>
          <a:lstStyle>
            <a:lvl1pPr>
              <a:defRPr/>
            </a:lvl1pPr>
          </a:lstStyle>
          <a:p>
            <a:pPr>
              <a:defRPr/>
            </a:pPr>
            <a:endParaRPr lang="en-GB" altLang="en-US">
              <a:solidFill>
                <a:srgbClr val="000000"/>
              </a:solidFill>
            </a:endParaRPr>
          </a:p>
        </p:txBody>
      </p:sp>
      <p:sp>
        <p:nvSpPr>
          <p:cNvPr id="6" name="Slide Number Placeholder 9"/>
          <p:cNvSpPr>
            <a:spLocks noGrp="1"/>
          </p:cNvSpPr>
          <p:nvPr>
            <p:ph type="sldNum" sz="quarter" idx="12"/>
          </p:nvPr>
        </p:nvSpPr>
        <p:spPr>
          <a:xfrm>
            <a:off x="7099300" y="6378575"/>
            <a:ext cx="2311400" cy="476250"/>
          </a:xfrm>
        </p:spPr>
        <p:txBody>
          <a:bodyPr/>
          <a:lstStyle>
            <a:lvl1pPr>
              <a:defRPr/>
            </a:lvl1pPr>
          </a:lstStyle>
          <a:p>
            <a:pPr>
              <a:defRPr/>
            </a:pPr>
            <a:fld id="{591292C7-CC41-45E9-9D79-CC2CD863130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2214274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6769850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3"/>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22"/>
            <a:ext cx="8420100" cy="1500187"/>
          </a:xfrm>
        </p:spPr>
        <p:txBody>
          <a:bodyPr anchor="b"/>
          <a:lstStyle>
            <a:lvl1pPr marL="0" indent="0">
              <a:buNone/>
              <a:defRPr sz="2000"/>
            </a:lvl1pPr>
            <a:lvl2pPr marL="456998" indent="0">
              <a:buNone/>
              <a:defRPr sz="1800"/>
            </a:lvl2pPr>
            <a:lvl3pPr marL="913997" indent="0">
              <a:buNone/>
              <a:defRPr sz="1600"/>
            </a:lvl3pPr>
            <a:lvl4pPr marL="1370994" indent="0">
              <a:buNone/>
              <a:defRPr sz="1400"/>
            </a:lvl4pPr>
            <a:lvl5pPr marL="1827993" indent="0">
              <a:buNone/>
              <a:defRPr sz="1400"/>
            </a:lvl5pPr>
            <a:lvl6pPr marL="2284989" indent="0">
              <a:buNone/>
              <a:defRPr sz="1400"/>
            </a:lvl6pPr>
            <a:lvl7pPr marL="2741987" indent="0">
              <a:buNone/>
              <a:defRPr sz="1400"/>
            </a:lvl7pPr>
            <a:lvl8pPr marL="3198986" indent="0">
              <a:buNone/>
              <a:defRPr sz="1400"/>
            </a:lvl8pPr>
            <a:lvl9pPr marL="365598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611178A-8717-457A-93EA-C049DE165386}" type="datetimeFigureOut">
              <a:rPr lang="en-GB" altLang="en-US">
                <a:solidFill>
                  <a:srgbClr val="000000"/>
                </a:solidFill>
              </a:rPr>
              <a:pPr>
                <a:defRPr/>
              </a:pPr>
              <a:t>29/04/2015</a:t>
            </a:fld>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FDCA1C-FBB9-4A1B-AF51-0F8A599D68E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91518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24016"/>
            <a:ext cx="4375150"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24016"/>
            <a:ext cx="4375150"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B32901E8-E8CA-45F5-B82F-062C169FD932}" type="datetimeFigureOut">
              <a:rPr lang="en-GB" altLang="en-US">
                <a:solidFill>
                  <a:srgbClr val="000000"/>
                </a:solidFill>
              </a:rPr>
              <a:pPr>
                <a:defRPr/>
              </a:pPr>
              <a:t>29/04/2015</a:t>
            </a:fld>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C432E6-564A-4FFB-A42B-A4D722D6B53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50205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003 THREE PICTURES">
    <p:spTree>
      <p:nvGrpSpPr>
        <p:cNvPr id="1" name=""/>
        <p:cNvGrpSpPr/>
        <p:nvPr/>
      </p:nvGrpSpPr>
      <p:grpSpPr>
        <a:xfrm>
          <a:off x="0" y="0"/>
          <a:ext cx="0" cy="0"/>
          <a:chOff x="0" y="0"/>
          <a:chExt cx="0" cy="0"/>
        </a:xfrm>
      </p:grpSpPr>
      <p:sp>
        <p:nvSpPr>
          <p:cNvPr id="6" name="TextBox 5"/>
          <p:cNvSpPr txBox="1"/>
          <p:nvPr userDrawn="1"/>
        </p:nvSpPr>
        <p:spPr>
          <a:xfrm>
            <a:off x="619139" y="6309596"/>
            <a:ext cx="2555913" cy="153888"/>
          </a:xfrm>
          <a:prstGeom prst="rect">
            <a:avLst/>
          </a:prstGeom>
          <a:noFill/>
        </p:spPr>
        <p:txBody>
          <a:bodyPr lIns="0" tIns="0" rIns="0" bIns="0" anchor="b">
            <a:spAutoFit/>
          </a:bodyPr>
          <a:lstStyle/>
          <a:p>
            <a:pPr defTabSz="913682"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2" name="Title 1"/>
          <p:cNvSpPr>
            <a:spLocks noGrp="1"/>
          </p:cNvSpPr>
          <p:nvPr>
            <p:ph type="ctrTitle"/>
          </p:nvPr>
        </p:nvSpPr>
        <p:spPr>
          <a:xfrm>
            <a:off x="498886" y="396468"/>
            <a:ext cx="8117396" cy="1210813"/>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4" y="1629033"/>
            <a:ext cx="8985656" cy="499129"/>
          </a:xfrm>
        </p:spPr>
        <p:txBody>
          <a:bodyPr>
            <a:noAutofit/>
          </a:bodyPr>
          <a:lstStyle>
            <a:lvl1pPr marL="0" indent="0" algn="l">
              <a:lnSpc>
                <a:spcPct val="80000"/>
              </a:lnSpc>
              <a:buNone/>
              <a:defRPr sz="2200" b="0">
                <a:solidFill>
                  <a:srgbClr val="606B8D"/>
                </a:solidFill>
              </a:defRPr>
            </a:lvl1pPr>
            <a:lvl2pPr marL="456841" indent="0" algn="ctr">
              <a:buNone/>
              <a:defRPr>
                <a:solidFill>
                  <a:schemeClr val="tx1">
                    <a:tint val="75000"/>
                  </a:schemeClr>
                </a:solidFill>
              </a:defRPr>
            </a:lvl2pPr>
            <a:lvl3pPr marL="913682" indent="0" algn="ctr">
              <a:buNone/>
              <a:defRPr>
                <a:solidFill>
                  <a:schemeClr val="tx1">
                    <a:tint val="75000"/>
                  </a:schemeClr>
                </a:solidFill>
              </a:defRPr>
            </a:lvl3pPr>
            <a:lvl4pPr marL="1370523" indent="0" algn="ctr">
              <a:buNone/>
              <a:defRPr>
                <a:solidFill>
                  <a:schemeClr val="tx1">
                    <a:tint val="75000"/>
                  </a:schemeClr>
                </a:solidFill>
              </a:defRPr>
            </a:lvl4pPr>
            <a:lvl5pPr marL="1827364" indent="0" algn="ctr">
              <a:buNone/>
              <a:defRPr>
                <a:solidFill>
                  <a:schemeClr val="tx1">
                    <a:tint val="75000"/>
                  </a:schemeClr>
                </a:solidFill>
              </a:defRPr>
            </a:lvl5pPr>
            <a:lvl6pPr marL="2284202" indent="0" algn="ctr">
              <a:buNone/>
              <a:defRPr>
                <a:solidFill>
                  <a:schemeClr val="tx1">
                    <a:tint val="75000"/>
                  </a:schemeClr>
                </a:solidFill>
              </a:defRPr>
            </a:lvl6pPr>
            <a:lvl7pPr marL="2741042" indent="0" algn="ctr">
              <a:buNone/>
              <a:defRPr>
                <a:solidFill>
                  <a:schemeClr val="tx1">
                    <a:tint val="75000"/>
                  </a:schemeClr>
                </a:solidFill>
              </a:defRPr>
            </a:lvl7pPr>
            <a:lvl8pPr marL="3197883" indent="0" algn="ctr">
              <a:buNone/>
              <a:defRPr>
                <a:solidFill>
                  <a:schemeClr val="tx1">
                    <a:tint val="75000"/>
                  </a:schemeClr>
                </a:solidFill>
              </a:defRPr>
            </a:lvl8pPr>
            <a:lvl9pPr marL="3654727"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36419" y="2211592"/>
            <a:ext cx="3201520" cy="3214063"/>
          </a:xfrm>
        </p:spPr>
        <p:txBody>
          <a:bodyPr/>
          <a:lstStyle>
            <a:lvl1pPr>
              <a:defRPr>
                <a:solidFill>
                  <a:schemeClr val="tx1"/>
                </a:solidFill>
              </a:defRPr>
            </a:lvl1pPr>
          </a:lstStyle>
          <a:p>
            <a:r>
              <a:rPr lang="en-US" smtClean="0"/>
              <a:t>Click icon to add picture</a:t>
            </a:r>
            <a:endParaRPr lang="en-GB"/>
          </a:p>
        </p:txBody>
      </p:sp>
      <p:sp>
        <p:nvSpPr>
          <p:cNvPr id="14" name="Picture Placeholder 9"/>
          <p:cNvSpPr>
            <a:spLocks noGrp="1"/>
          </p:cNvSpPr>
          <p:nvPr>
            <p:ph type="pic" sz="quarter" idx="11"/>
          </p:nvPr>
        </p:nvSpPr>
        <p:spPr>
          <a:xfrm>
            <a:off x="3359420" y="2183949"/>
            <a:ext cx="3201520" cy="3214063"/>
          </a:xfrm>
        </p:spPr>
        <p:txBody>
          <a:bodyPr/>
          <a:lstStyle>
            <a:lvl1pPr>
              <a:defRPr>
                <a:solidFill>
                  <a:schemeClr val="tx1"/>
                </a:solidFill>
              </a:defRPr>
            </a:lvl1pPr>
          </a:lstStyle>
          <a:p>
            <a:r>
              <a:rPr lang="en-US" smtClean="0"/>
              <a:t>Click icon to add picture</a:t>
            </a:r>
            <a:endParaRPr lang="en-GB"/>
          </a:p>
        </p:txBody>
      </p:sp>
      <p:sp>
        <p:nvSpPr>
          <p:cNvPr id="15" name="Picture Placeholder 9"/>
          <p:cNvSpPr>
            <a:spLocks noGrp="1"/>
          </p:cNvSpPr>
          <p:nvPr>
            <p:ph type="pic" sz="quarter" idx="12"/>
          </p:nvPr>
        </p:nvSpPr>
        <p:spPr>
          <a:xfrm>
            <a:off x="6582421" y="2183949"/>
            <a:ext cx="3201520" cy="3214063"/>
          </a:xfrm>
        </p:spPr>
        <p:txBody>
          <a:bodyPr/>
          <a:lstStyle>
            <a:lvl1pPr>
              <a:defRPr>
                <a:solidFill>
                  <a:schemeClr val="tx1"/>
                </a:solidFill>
              </a:defRPr>
            </a:lvl1pPr>
          </a:lstStyle>
          <a:p>
            <a:r>
              <a:rPr lang="en-US" smtClean="0"/>
              <a:t>Click icon to add picture</a:t>
            </a:r>
            <a:endParaRPr lang="en-GB"/>
          </a:p>
        </p:txBody>
      </p:sp>
      <p:sp>
        <p:nvSpPr>
          <p:cNvPr id="11" name="Text Placeholder 10"/>
          <p:cNvSpPr>
            <a:spLocks noGrp="1"/>
          </p:cNvSpPr>
          <p:nvPr>
            <p:ph type="body" sz="quarter" idx="13" hasCustomPrompt="1"/>
          </p:nvPr>
        </p:nvSpPr>
        <p:spPr>
          <a:xfrm>
            <a:off x="619859" y="6120816"/>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2" name="Text Placeholder 10"/>
          <p:cNvSpPr>
            <a:spLocks noGrp="1"/>
          </p:cNvSpPr>
          <p:nvPr>
            <p:ph type="body" sz="quarter" idx="14"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1119694257"/>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6998" indent="0">
              <a:buNone/>
              <a:defRPr sz="2000" b="1"/>
            </a:lvl2pPr>
            <a:lvl3pPr marL="913997" indent="0">
              <a:buNone/>
              <a:defRPr sz="1800" b="1"/>
            </a:lvl3pPr>
            <a:lvl4pPr marL="1370994" indent="0">
              <a:buNone/>
              <a:defRPr sz="1600" b="1"/>
            </a:lvl4pPr>
            <a:lvl5pPr marL="1827993" indent="0">
              <a:buNone/>
              <a:defRPr sz="1600" b="1"/>
            </a:lvl5pPr>
            <a:lvl6pPr marL="2284989" indent="0">
              <a:buNone/>
              <a:defRPr sz="1600" b="1"/>
            </a:lvl6pPr>
            <a:lvl7pPr marL="2741987" indent="0">
              <a:buNone/>
              <a:defRPr sz="1600" b="1"/>
            </a:lvl7pPr>
            <a:lvl8pPr marL="3198986" indent="0">
              <a:buNone/>
              <a:defRPr sz="1600" b="1"/>
            </a:lvl8pPr>
            <a:lvl9pPr marL="365598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6998" indent="0">
              <a:buNone/>
              <a:defRPr sz="2000" b="1"/>
            </a:lvl2pPr>
            <a:lvl3pPr marL="913997" indent="0">
              <a:buNone/>
              <a:defRPr sz="1800" b="1"/>
            </a:lvl3pPr>
            <a:lvl4pPr marL="1370994" indent="0">
              <a:buNone/>
              <a:defRPr sz="1600" b="1"/>
            </a:lvl4pPr>
            <a:lvl5pPr marL="1827993" indent="0">
              <a:buNone/>
              <a:defRPr sz="1600" b="1"/>
            </a:lvl5pPr>
            <a:lvl6pPr marL="2284989" indent="0">
              <a:buNone/>
              <a:defRPr sz="1600" b="1"/>
            </a:lvl6pPr>
            <a:lvl7pPr marL="2741987" indent="0">
              <a:buNone/>
              <a:defRPr sz="1600" b="1"/>
            </a:lvl7pPr>
            <a:lvl8pPr marL="3198986" indent="0">
              <a:buNone/>
              <a:defRPr sz="1600" b="1"/>
            </a:lvl8pPr>
            <a:lvl9pPr marL="365598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C5C76DA2-3EEE-44A1-874E-562F8A955E06}" type="datetimeFigureOut">
              <a:rPr lang="en-GB" altLang="en-US">
                <a:solidFill>
                  <a:srgbClr val="000000"/>
                </a:solidFill>
              </a:rPr>
              <a:pPr>
                <a:defRPr/>
              </a:pPr>
              <a:t>29/04/2015</a:t>
            </a:fld>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3814A7-FDC1-4C75-9727-7820C24D245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7659687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9760057E-2F26-4325-9A5B-35DD2E8E0944}" type="datetimeFigureOut">
              <a:rPr lang="en-GB" altLang="en-US">
                <a:solidFill>
                  <a:srgbClr val="000000"/>
                </a:solidFill>
              </a:rPr>
              <a:pPr>
                <a:defRPr/>
              </a:pPr>
              <a:t>29/04/2015</a:t>
            </a:fld>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AC9CE7B-9F2D-4FE1-AC84-A71F3264562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137174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D9EEC3A-9F5C-41BC-A24B-FAAFFD063544}" type="datetimeFigureOut">
              <a:rPr lang="en-GB" altLang="en-US">
                <a:solidFill>
                  <a:srgbClr val="000000"/>
                </a:solidFill>
              </a:rPr>
              <a:pPr>
                <a:defRPr/>
              </a:pPr>
              <a:t>29/04/2015</a:t>
            </a:fld>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9D1F8A5-C592-4639-B48A-320228276DF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572848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9" y="27305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5" y="1435103"/>
            <a:ext cx="3259006" cy="4691063"/>
          </a:xfrm>
        </p:spPr>
        <p:txBody>
          <a:bodyPr/>
          <a:lstStyle>
            <a:lvl1pPr marL="0" indent="0">
              <a:buNone/>
              <a:defRPr sz="1400"/>
            </a:lvl1pPr>
            <a:lvl2pPr marL="456998" indent="0">
              <a:buNone/>
              <a:defRPr sz="1200"/>
            </a:lvl2pPr>
            <a:lvl3pPr marL="913997" indent="0">
              <a:buNone/>
              <a:defRPr sz="1000"/>
            </a:lvl3pPr>
            <a:lvl4pPr marL="1370994" indent="0">
              <a:buNone/>
              <a:defRPr sz="900"/>
            </a:lvl4pPr>
            <a:lvl5pPr marL="1827993" indent="0">
              <a:buNone/>
              <a:defRPr sz="900"/>
            </a:lvl5pPr>
            <a:lvl6pPr marL="2284989" indent="0">
              <a:buNone/>
              <a:defRPr sz="900"/>
            </a:lvl6pPr>
            <a:lvl7pPr marL="2741987" indent="0">
              <a:buNone/>
              <a:defRPr sz="900"/>
            </a:lvl7pPr>
            <a:lvl8pPr marL="3198986" indent="0">
              <a:buNone/>
              <a:defRPr sz="900"/>
            </a:lvl8pPr>
            <a:lvl9pPr marL="365598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54FA14A-D13D-4C76-AECE-5C08A8C8E550}" type="datetimeFigureOut">
              <a:rPr lang="en-GB" altLang="en-US">
                <a:solidFill>
                  <a:srgbClr val="000000"/>
                </a:solidFill>
              </a:rPr>
              <a:pPr>
                <a:defRPr/>
              </a:pPr>
              <a:t>29/04/2015</a:t>
            </a:fld>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43C236-8950-4642-880F-E4A9B23D87C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7868457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6998" indent="0">
              <a:buNone/>
              <a:defRPr sz="2800"/>
            </a:lvl2pPr>
            <a:lvl3pPr marL="913997" indent="0">
              <a:buNone/>
              <a:defRPr sz="2400"/>
            </a:lvl3pPr>
            <a:lvl4pPr marL="1370994" indent="0">
              <a:buNone/>
              <a:defRPr sz="2000"/>
            </a:lvl4pPr>
            <a:lvl5pPr marL="1827993" indent="0">
              <a:buNone/>
              <a:defRPr sz="2000"/>
            </a:lvl5pPr>
            <a:lvl6pPr marL="2284989" indent="0">
              <a:buNone/>
              <a:defRPr sz="2000"/>
            </a:lvl6pPr>
            <a:lvl7pPr marL="2741987" indent="0">
              <a:buNone/>
              <a:defRPr sz="2000"/>
            </a:lvl7pPr>
            <a:lvl8pPr marL="3198986" indent="0">
              <a:buNone/>
              <a:defRPr sz="2000"/>
            </a:lvl8pPr>
            <a:lvl9pPr marL="3655986"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6998" indent="0">
              <a:buNone/>
              <a:defRPr sz="1200"/>
            </a:lvl2pPr>
            <a:lvl3pPr marL="913997" indent="0">
              <a:buNone/>
              <a:defRPr sz="1000"/>
            </a:lvl3pPr>
            <a:lvl4pPr marL="1370994" indent="0">
              <a:buNone/>
              <a:defRPr sz="900"/>
            </a:lvl4pPr>
            <a:lvl5pPr marL="1827993" indent="0">
              <a:buNone/>
              <a:defRPr sz="900"/>
            </a:lvl5pPr>
            <a:lvl6pPr marL="2284989" indent="0">
              <a:buNone/>
              <a:defRPr sz="900"/>
            </a:lvl6pPr>
            <a:lvl7pPr marL="2741987" indent="0">
              <a:buNone/>
              <a:defRPr sz="900"/>
            </a:lvl7pPr>
            <a:lvl8pPr marL="3198986" indent="0">
              <a:buNone/>
              <a:defRPr sz="900"/>
            </a:lvl8pPr>
            <a:lvl9pPr marL="365598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4989310-0FF9-4B09-A1B9-FC6B5A4771F4}" type="datetimeFigureOut">
              <a:rPr lang="en-GB" altLang="en-US">
                <a:solidFill>
                  <a:srgbClr val="000000"/>
                </a:solidFill>
              </a:rPr>
              <a:pPr>
                <a:defRPr/>
              </a:pPr>
              <a:t>29/04/2015</a:t>
            </a:fld>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228E63-E4A9-4068-83E8-607D4A68880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821225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84AE3F9-BBA3-48EB-8706-380796740771}" type="datetimeFigureOut">
              <a:rPr lang="en-GB" altLang="en-US">
                <a:solidFill>
                  <a:srgbClr val="000000"/>
                </a:solidFill>
              </a:rPr>
              <a:pPr>
                <a:defRPr/>
              </a:pPr>
              <a:t>29/04/2015</a:t>
            </a:fld>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529DE5-34A5-49F2-A1CB-E73AEB61BE1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075278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519113"/>
            <a:ext cx="2228850" cy="5607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519113"/>
            <a:ext cx="6521450" cy="5607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6A1C515-6AEA-4760-BEE3-43CF4B785B05}" type="datetimeFigureOut">
              <a:rPr lang="en-GB" altLang="en-US">
                <a:solidFill>
                  <a:srgbClr val="000000"/>
                </a:solidFill>
              </a:rPr>
              <a:pPr>
                <a:defRPr/>
              </a:pPr>
              <a:t>29/04/2015</a:t>
            </a:fld>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08320A-5F3C-4279-9F05-71E9632C740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9623613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6" name="Straight Connector 5"/>
          <p:cNvCxnSpPr/>
          <p:nvPr userDrawn="1"/>
        </p:nvCxnSpPr>
        <p:spPr>
          <a:xfrm>
            <a:off x="617660" y="3612581"/>
            <a:ext cx="8485395"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619131" y="6309596"/>
            <a:ext cx="2555913" cy="153888"/>
          </a:xfrm>
          <a:prstGeom prst="rect">
            <a:avLst/>
          </a:prstGeom>
          <a:noFill/>
        </p:spPr>
        <p:txBody>
          <a:bodyPr lIns="0" tIns="0" rIns="0" bIns="0" anchor="b">
            <a:spAutoFit/>
          </a:bodyPr>
          <a:lstStyle/>
          <a:p>
            <a:pPr defTabSz="914112" fontAlgn="auto">
              <a:spcBef>
                <a:spcPts val="551"/>
              </a:spcBef>
              <a:spcAft>
                <a:spcPts val="0"/>
              </a:spcAft>
              <a:defRPr/>
            </a:pPr>
            <a:r>
              <a:rPr lang="en-GB" sz="1000" b="1" dirty="0">
                <a:solidFill>
                  <a:srgbClr val="F50003"/>
                </a:solidFill>
                <a:latin typeface="Arial"/>
              </a:rPr>
              <a:t>savills.com</a:t>
            </a:r>
          </a:p>
        </p:txBody>
      </p:sp>
      <p:sp>
        <p:nvSpPr>
          <p:cNvPr id="2" name="Title 1"/>
          <p:cNvSpPr>
            <a:spLocks noGrp="1"/>
          </p:cNvSpPr>
          <p:nvPr>
            <p:ph type="ctrTitle"/>
          </p:nvPr>
        </p:nvSpPr>
        <p:spPr>
          <a:xfrm>
            <a:off x="484528" y="2130432"/>
            <a:ext cx="8689515" cy="1470025"/>
          </a:xfrm>
        </p:spPr>
        <p:txBody>
          <a:bodyPr/>
          <a:lstStyle>
            <a:lvl1pPr algn="l">
              <a:defRPr sz="3300"/>
            </a:lvl1pPr>
          </a:lstStyle>
          <a:p>
            <a:r>
              <a:rPr lang="en-US" smtClean="0"/>
              <a:t>Click to edit Master title style</a:t>
            </a:r>
            <a:endParaRPr lang="en-GB"/>
          </a:p>
        </p:txBody>
      </p:sp>
      <p:sp>
        <p:nvSpPr>
          <p:cNvPr id="3" name="Subtitle 2"/>
          <p:cNvSpPr>
            <a:spLocks noGrp="1"/>
          </p:cNvSpPr>
          <p:nvPr>
            <p:ph type="subTitle" idx="1"/>
          </p:nvPr>
        </p:nvSpPr>
        <p:spPr>
          <a:xfrm>
            <a:off x="484528" y="3633187"/>
            <a:ext cx="8689515" cy="1752600"/>
          </a:xfrm>
        </p:spPr>
        <p:txBody>
          <a:bodyPr/>
          <a:lstStyle>
            <a:lvl1pPr marL="0" indent="0" algn="l">
              <a:buNone/>
              <a:defRPr sz="2200">
                <a:solidFill>
                  <a:srgbClr val="606B8D"/>
                </a:solidFill>
              </a:defRPr>
            </a:lvl1pPr>
            <a:lvl2pPr marL="478799" indent="0" algn="ctr">
              <a:buNone/>
              <a:defRPr>
                <a:solidFill>
                  <a:schemeClr val="tx1">
                    <a:tint val="75000"/>
                  </a:schemeClr>
                </a:solidFill>
              </a:defRPr>
            </a:lvl2pPr>
            <a:lvl3pPr marL="957597" indent="0" algn="ctr">
              <a:buNone/>
              <a:defRPr>
                <a:solidFill>
                  <a:schemeClr val="tx1">
                    <a:tint val="75000"/>
                  </a:schemeClr>
                </a:solidFill>
              </a:defRPr>
            </a:lvl3pPr>
            <a:lvl4pPr marL="1436397" indent="0" algn="ctr">
              <a:buNone/>
              <a:defRPr>
                <a:solidFill>
                  <a:schemeClr val="tx1">
                    <a:tint val="75000"/>
                  </a:schemeClr>
                </a:solidFill>
              </a:defRPr>
            </a:lvl4pPr>
            <a:lvl5pPr marL="1915193" indent="0" algn="ctr">
              <a:buNone/>
              <a:defRPr>
                <a:solidFill>
                  <a:schemeClr val="tx1">
                    <a:tint val="75000"/>
                  </a:schemeClr>
                </a:solidFill>
              </a:defRPr>
            </a:lvl5pPr>
            <a:lvl6pPr marL="2393992" indent="0" algn="ctr">
              <a:buNone/>
              <a:defRPr>
                <a:solidFill>
                  <a:schemeClr val="tx1">
                    <a:tint val="75000"/>
                  </a:schemeClr>
                </a:solidFill>
              </a:defRPr>
            </a:lvl6pPr>
            <a:lvl7pPr marL="2872789" indent="0" algn="ctr">
              <a:buNone/>
              <a:defRPr>
                <a:solidFill>
                  <a:schemeClr val="tx1">
                    <a:tint val="75000"/>
                  </a:schemeClr>
                </a:solidFill>
              </a:defRPr>
            </a:lvl7pPr>
            <a:lvl8pPr marL="3351588" indent="0" algn="ctr">
              <a:buNone/>
              <a:defRPr>
                <a:solidFill>
                  <a:schemeClr val="tx1">
                    <a:tint val="75000"/>
                  </a:schemeClr>
                </a:solidFill>
              </a:defRPr>
            </a:lvl8pPr>
            <a:lvl9pPr marL="3830385" indent="0" algn="ctr">
              <a:buNone/>
              <a:defRPr>
                <a:solidFill>
                  <a:schemeClr val="tx1">
                    <a:tint val="75000"/>
                  </a:schemeClr>
                </a:solidFill>
              </a:defRPr>
            </a:lvl9pPr>
          </a:lstStyle>
          <a:p>
            <a:r>
              <a:rPr lang="en-US" smtClean="0"/>
              <a:t>Click to edit Master subtitle style</a:t>
            </a:r>
            <a:endParaRPr lang="en-GB" dirty="0"/>
          </a:p>
        </p:txBody>
      </p:sp>
      <p:sp>
        <p:nvSpPr>
          <p:cNvPr id="9" name="Text Placeholder 10"/>
          <p:cNvSpPr>
            <a:spLocks noGrp="1"/>
          </p:cNvSpPr>
          <p:nvPr>
            <p:ph type="body" sz="quarter" idx="13"/>
          </p:nvPr>
        </p:nvSpPr>
        <p:spPr>
          <a:xfrm>
            <a:off x="619859" y="6120804"/>
            <a:ext cx="3795634" cy="139015"/>
          </a:xfrm>
        </p:spPr>
        <p:txBody>
          <a:bodyPr lIns="0" tIns="0" rIns="0" bIns="0" anchor="b"/>
          <a:lstStyle>
            <a:lvl1pPr marL="0" indent="0">
              <a:buFontTx/>
              <a:buNone/>
              <a:defRPr sz="700"/>
            </a:lvl1pPr>
          </a:lstStyle>
          <a:p>
            <a:pPr lvl="0"/>
            <a:r>
              <a:rPr lang="en-US" smtClean="0"/>
              <a:t>Click to edit Master text styles</a:t>
            </a:r>
          </a:p>
        </p:txBody>
      </p:sp>
      <p:sp>
        <p:nvSpPr>
          <p:cNvPr id="10" name="Text Placeholder 10"/>
          <p:cNvSpPr>
            <a:spLocks noGrp="1"/>
          </p:cNvSpPr>
          <p:nvPr>
            <p:ph type="body" sz="quarter" idx="14"/>
          </p:nvPr>
        </p:nvSpPr>
        <p:spPr>
          <a:xfrm>
            <a:off x="619859" y="5615410"/>
            <a:ext cx="3795634" cy="523446"/>
          </a:xfrm>
        </p:spPr>
        <p:txBody>
          <a:bodyPr lIns="0" tIns="0" rIns="0" bIns="0" anchor="b"/>
          <a:lstStyle>
            <a:lvl1pPr marL="0" indent="0">
              <a:buFontTx/>
              <a:buNone/>
              <a:defRPr sz="700"/>
            </a:lvl1pPr>
          </a:lstStyle>
          <a:p>
            <a:pPr lvl="0"/>
            <a:r>
              <a:rPr lang="en-US" smtClean="0"/>
              <a:t>Click to edit Master text styles</a:t>
            </a:r>
          </a:p>
        </p:txBody>
      </p:sp>
      <p:sp>
        <p:nvSpPr>
          <p:cNvPr id="8" name="Date Placeholder 3"/>
          <p:cNvSpPr>
            <a:spLocks noGrp="1"/>
          </p:cNvSpPr>
          <p:nvPr>
            <p:ph type="dt" sz="half" idx="15"/>
          </p:nvPr>
        </p:nvSpPr>
        <p:spPr/>
        <p:txBody>
          <a:bodyPr/>
          <a:lstStyle>
            <a:lvl1pPr>
              <a:defRPr/>
            </a:lvl1pPr>
          </a:lstStyle>
          <a:p>
            <a:pPr>
              <a:defRPr/>
            </a:pPr>
            <a:fld id="{C005755B-7D4C-4274-9984-A24B8DD24E87}" type="datetimeFigureOut">
              <a:rPr lang="en-GB">
                <a:solidFill>
                  <a:srgbClr val="002244"/>
                </a:solidFill>
              </a:rPr>
              <a:pPr>
                <a:defRPr/>
              </a:pPr>
              <a:t>29/04/2015</a:t>
            </a:fld>
            <a:endParaRPr lang="en-GB">
              <a:solidFill>
                <a:srgbClr val="002244"/>
              </a:solidFill>
            </a:endParaRPr>
          </a:p>
        </p:txBody>
      </p:sp>
      <p:sp>
        <p:nvSpPr>
          <p:cNvPr id="11" name="Footer Placeholder 4"/>
          <p:cNvSpPr>
            <a:spLocks noGrp="1"/>
          </p:cNvSpPr>
          <p:nvPr>
            <p:ph type="ftr" sz="quarter" idx="16"/>
          </p:nvPr>
        </p:nvSpPr>
        <p:spPr/>
        <p:txBody>
          <a:bodyPr/>
          <a:lstStyle>
            <a:lvl1pPr>
              <a:defRPr/>
            </a:lvl1pPr>
          </a:lstStyle>
          <a:p>
            <a:pPr>
              <a:defRPr/>
            </a:pPr>
            <a:endParaRPr lang="en-GB">
              <a:solidFill>
                <a:srgbClr val="002244"/>
              </a:solidFill>
            </a:endParaRPr>
          </a:p>
        </p:txBody>
      </p:sp>
      <p:sp>
        <p:nvSpPr>
          <p:cNvPr id="12" name="Slide Number Placeholder 5"/>
          <p:cNvSpPr>
            <a:spLocks noGrp="1"/>
          </p:cNvSpPr>
          <p:nvPr>
            <p:ph type="sldNum" sz="quarter" idx="17"/>
          </p:nvPr>
        </p:nvSpPr>
        <p:spPr/>
        <p:txBody>
          <a:bodyPr/>
          <a:lstStyle>
            <a:lvl1pPr>
              <a:defRPr/>
            </a:lvl1pPr>
          </a:lstStyle>
          <a:p>
            <a:pPr>
              <a:defRPr/>
            </a:pPr>
            <a:fld id="{6AFE6B4D-E285-4E1E-9777-6D3C3B71A8E4}"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320001238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SLIDE 002 ONE PICTURE">
    <p:spTree>
      <p:nvGrpSpPr>
        <p:cNvPr id="1" name=""/>
        <p:cNvGrpSpPr/>
        <p:nvPr/>
      </p:nvGrpSpPr>
      <p:grpSpPr>
        <a:xfrm>
          <a:off x="0" y="0"/>
          <a:ext cx="0" cy="0"/>
          <a:chOff x="0" y="0"/>
          <a:chExt cx="0" cy="0"/>
        </a:xfrm>
      </p:grpSpPr>
      <p:sp>
        <p:nvSpPr>
          <p:cNvPr id="7" name="TextBox 6"/>
          <p:cNvSpPr txBox="1"/>
          <p:nvPr userDrawn="1"/>
        </p:nvSpPr>
        <p:spPr>
          <a:xfrm>
            <a:off x="619131" y="6309596"/>
            <a:ext cx="2555913" cy="153888"/>
          </a:xfrm>
          <a:prstGeom prst="rect">
            <a:avLst/>
          </a:prstGeom>
          <a:noFill/>
        </p:spPr>
        <p:txBody>
          <a:bodyPr lIns="0" tIns="0" rIns="0" bIns="0" anchor="b">
            <a:spAutoFit/>
          </a:bodyPr>
          <a:lstStyle/>
          <a:p>
            <a:pPr defTabSz="914112" fontAlgn="auto">
              <a:spcBef>
                <a:spcPts val="551"/>
              </a:spcBef>
              <a:spcAft>
                <a:spcPts val="0"/>
              </a:spcAft>
              <a:defRPr/>
            </a:pPr>
            <a:r>
              <a:rPr lang="en-GB" sz="1000" b="1" dirty="0">
                <a:solidFill>
                  <a:srgbClr val="F50003"/>
                </a:solidFill>
                <a:latin typeface="Arial"/>
              </a:rPr>
              <a:t>savills.com</a:t>
            </a:r>
          </a:p>
        </p:txBody>
      </p:sp>
      <p:sp>
        <p:nvSpPr>
          <p:cNvPr id="2" name="Title 1"/>
          <p:cNvSpPr>
            <a:spLocks noGrp="1"/>
          </p:cNvSpPr>
          <p:nvPr>
            <p:ph type="ctrTitle"/>
          </p:nvPr>
        </p:nvSpPr>
        <p:spPr>
          <a:xfrm>
            <a:off x="498886" y="457680"/>
            <a:ext cx="8117396" cy="1153661"/>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3" y="1629023"/>
            <a:ext cx="8985656" cy="499129"/>
          </a:xfrm>
        </p:spPr>
        <p:txBody>
          <a:bodyPr>
            <a:noAutofit/>
          </a:bodyPr>
          <a:lstStyle>
            <a:lvl1pPr marL="0" indent="0" algn="l">
              <a:lnSpc>
                <a:spcPct val="80000"/>
              </a:lnSpc>
              <a:buNone/>
              <a:defRPr sz="2200" b="0">
                <a:solidFill>
                  <a:srgbClr val="606B8D"/>
                </a:solidFill>
              </a:defRPr>
            </a:lvl1pPr>
            <a:lvl2pPr marL="457056" indent="0" algn="ctr">
              <a:buNone/>
              <a:defRPr>
                <a:solidFill>
                  <a:schemeClr val="tx1">
                    <a:tint val="75000"/>
                  </a:schemeClr>
                </a:solidFill>
              </a:defRPr>
            </a:lvl2pPr>
            <a:lvl3pPr marL="914112" indent="0" algn="ctr">
              <a:buNone/>
              <a:defRPr>
                <a:solidFill>
                  <a:schemeClr val="tx1">
                    <a:tint val="75000"/>
                  </a:schemeClr>
                </a:solidFill>
              </a:defRPr>
            </a:lvl3pPr>
            <a:lvl4pPr marL="1371167"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4" indent="0" algn="ctr">
              <a:buNone/>
              <a:defRPr>
                <a:solidFill>
                  <a:schemeClr val="tx1">
                    <a:tint val="75000"/>
                  </a:schemeClr>
                </a:solidFill>
              </a:defRPr>
            </a:lvl7pPr>
            <a:lvl8pPr marL="3199390"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22061" y="2183934"/>
            <a:ext cx="9661880" cy="3409503"/>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1" name="Text Placeholder 10"/>
          <p:cNvSpPr>
            <a:spLocks noGrp="1"/>
          </p:cNvSpPr>
          <p:nvPr>
            <p:ph type="body" sz="quarter" idx="11"/>
          </p:nvPr>
        </p:nvSpPr>
        <p:spPr>
          <a:xfrm>
            <a:off x="619859" y="6120804"/>
            <a:ext cx="3795634" cy="139015"/>
          </a:xfrm>
        </p:spPr>
        <p:txBody>
          <a:bodyPr lIns="0" tIns="0" rIns="0" bIns="0" anchor="b"/>
          <a:lstStyle>
            <a:lvl1pPr marL="0" indent="0">
              <a:buFontTx/>
              <a:buNone/>
              <a:defRPr sz="700"/>
            </a:lvl1pPr>
          </a:lstStyle>
          <a:p>
            <a:pPr lvl="0"/>
            <a:r>
              <a:rPr lang="en-US" smtClean="0"/>
              <a:t>Click to edit Master text styles</a:t>
            </a:r>
          </a:p>
        </p:txBody>
      </p:sp>
      <p:sp>
        <p:nvSpPr>
          <p:cNvPr id="12" name="Text Placeholder 10"/>
          <p:cNvSpPr>
            <a:spLocks noGrp="1"/>
          </p:cNvSpPr>
          <p:nvPr>
            <p:ph type="body" sz="quarter" idx="12"/>
          </p:nvPr>
        </p:nvSpPr>
        <p:spPr>
          <a:xfrm>
            <a:off x="619859" y="5615410"/>
            <a:ext cx="3795634" cy="523446"/>
          </a:xfrm>
        </p:spPr>
        <p:txBody>
          <a:bodyPr lIns="0" tIns="0" rIns="0" bIns="0" anchor="b"/>
          <a:lstStyle>
            <a:lvl1pPr marL="0" indent="0">
              <a:buFontTx/>
              <a:buNone/>
              <a:defRPr sz="700"/>
            </a:lvl1pPr>
          </a:lstStyle>
          <a:p>
            <a:pPr lvl="0"/>
            <a:r>
              <a:rPr lang="en-US" smtClean="0"/>
              <a:t>Click to edit Master text styles</a:t>
            </a:r>
          </a:p>
        </p:txBody>
      </p:sp>
    </p:spTree>
    <p:extLst>
      <p:ext uri="{BB962C8B-B14F-4D97-AF65-F5344CB8AC3E}">
        <p14:creationId xmlns:p14="http://schemas.microsoft.com/office/powerpoint/2010/main" val="15074081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SLIDE 003 THREE PICTURES">
    <p:spTree>
      <p:nvGrpSpPr>
        <p:cNvPr id="1" name=""/>
        <p:cNvGrpSpPr/>
        <p:nvPr/>
      </p:nvGrpSpPr>
      <p:grpSpPr>
        <a:xfrm>
          <a:off x="0" y="0"/>
          <a:ext cx="0" cy="0"/>
          <a:chOff x="0" y="0"/>
          <a:chExt cx="0" cy="0"/>
        </a:xfrm>
      </p:grpSpPr>
      <p:sp>
        <p:nvSpPr>
          <p:cNvPr id="9" name="TextBox 8"/>
          <p:cNvSpPr txBox="1"/>
          <p:nvPr userDrawn="1"/>
        </p:nvSpPr>
        <p:spPr>
          <a:xfrm>
            <a:off x="619131" y="6309596"/>
            <a:ext cx="2555913" cy="153888"/>
          </a:xfrm>
          <a:prstGeom prst="rect">
            <a:avLst/>
          </a:prstGeom>
          <a:noFill/>
        </p:spPr>
        <p:txBody>
          <a:bodyPr lIns="0" tIns="0" rIns="0" bIns="0" anchor="b">
            <a:spAutoFit/>
          </a:bodyPr>
          <a:lstStyle/>
          <a:p>
            <a:pPr defTabSz="914112" fontAlgn="auto">
              <a:spcBef>
                <a:spcPts val="551"/>
              </a:spcBef>
              <a:spcAft>
                <a:spcPts val="0"/>
              </a:spcAft>
              <a:defRPr/>
            </a:pPr>
            <a:r>
              <a:rPr lang="en-GB" sz="1000" b="1" dirty="0">
                <a:solidFill>
                  <a:srgbClr val="F50003"/>
                </a:solidFill>
                <a:latin typeface="Arial"/>
              </a:rPr>
              <a:t>savills.com</a:t>
            </a:r>
          </a:p>
        </p:txBody>
      </p:sp>
      <p:sp>
        <p:nvSpPr>
          <p:cNvPr id="2" name="Title 1"/>
          <p:cNvSpPr>
            <a:spLocks noGrp="1"/>
          </p:cNvSpPr>
          <p:nvPr>
            <p:ph type="ctrTitle"/>
          </p:nvPr>
        </p:nvSpPr>
        <p:spPr>
          <a:xfrm>
            <a:off x="498886" y="396458"/>
            <a:ext cx="8117396" cy="1210813"/>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3" y="1629023"/>
            <a:ext cx="8985656" cy="499129"/>
          </a:xfrm>
        </p:spPr>
        <p:txBody>
          <a:bodyPr>
            <a:noAutofit/>
          </a:bodyPr>
          <a:lstStyle>
            <a:lvl1pPr marL="0" indent="0" algn="l">
              <a:lnSpc>
                <a:spcPct val="80000"/>
              </a:lnSpc>
              <a:buNone/>
              <a:defRPr sz="2200" b="0">
                <a:solidFill>
                  <a:srgbClr val="606B8D"/>
                </a:solidFill>
              </a:defRPr>
            </a:lvl1pPr>
            <a:lvl2pPr marL="457056" indent="0" algn="ctr">
              <a:buNone/>
              <a:defRPr>
                <a:solidFill>
                  <a:schemeClr val="tx1">
                    <a:tint val="75000"/>
                  </a:schemeClr>
                </a:solidFill>
              </a:defRPr>
            </a:lvl2pPr>
            <a:lvl3pPr marL="914112" indent="0" algn="ctr">
              <a:buNone/>
              <a:defRPr>
                <a:solidFill>
                  <a:schemeClr val="tx1">
                    <a:tint val="75000"/>
                  </a:schemeClr>
                </a:solidFill>
              </a:defRPr>
            </a:lvl3pPr>
            <a:lvl4pPr marL="1371167"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4" indent="0" algn="ctr">
              <a:buNone/>
              <a:defRPr>
                <a:solidFill>
                  <a:schemeClr val="tx1">
                    <a:tint val="75000"/>
                  </a:schemeClr>
                </a:solidFill>
              </a:defRPr>
            </a:lvl7pPr>
            <a:lvl8pPr marL="3199390"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36418" y="2211582"/>
            <a:ext cx="3201520" cy="3214063"/>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4" name="Picture Placeholder 9"/>
          <p:cNvSpPr>
            <a:spLocks noGrp="1"/>
          </p:cNvSpPr>
          <p:nvPr>
            <p:ph type="pic" sz="quarter" idx="11"/>
          </p:nvPr>
        </p:nvSpPr>
        <p:spPr>
          <a:xfrm>
            <a:off x="3359419" y="2183937"/>
            <a:ext cx="3201520" cy="3214063"/>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5" name="Picture Placeholder 9"/>
          <p:cNvSpPr>
            <a:spLocks noGrp="1"/>
          </p:cNvSpPr>
          <p:nvPr>
            <p:ph type="pic" sz="quarter" idx="12"/>
          </p:nvPr>
        </p:nvSpPr>
        <p:spPr>
          <a:xfrm>
            <a:off x="6582420" y="2183937"/>
            <a:ext cx="3201520" cy="3214063"/>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1" name="Text Placeholder 10"/>
          <p:cNvSpPr>
            <a:spLocks noGrp="1"/>
          </p:cNvSpPr>
          <p:nvPr>
            <p:ph type="body" sz="quarter" idx="13"/>
          </p:nvPr>
        </p:nvSpPr>
        <p:spPr>
          <a:xfrm>
            <a:off x="619859" y="6120804"/>
            <a:ext cx="3795634" cy="139015"/>
          </a:xfrm>
        </p:spPr>
        <p:txBody>
          <a:bodyPr lIns="0" tIns="0" rIns="0" bIns="0" anchor="b"/>
          <a:lstStyle>
            <a:lvl1pPr marL="0" indent="0">
              <a:buFontTx/>
              <a:buNone/>
              <a:defRPr sz="700"/>
            </a:lvl1pPr>
          </a:lstStyle>
          <a:p>
            <a:pPr lvl="0"/>
            <a:r>
              <a:rPr lang="en-US" smtClean="0"/>
              <a:t>Click to edit Master text styles</a:t>
            </a:r>
          </a:p>
        </p:txBody>
      </p:sp>
      <p:sp>
        <p:nvSpPr>
          <p:cNvPr id="12" name="Text Placeholder 10"/>
          <p:cNvSpPr>
            <a:spLocks noGrp="1"/>
          </p:cNvSpPr>
          <p:nvPr>
            <p:ph type="body" sz="quarter" idx="14"/>
          </p:nvPr>
        </p:nvSpPr>
        <p:spPr>
          <a:xfrm>
            <a:off x="619859" y="5615410"/>
            <a:ext cx="3795634" cy="523446"/>
          </a:xfrm>
        </p:spPr>
        <p:txBody>
          <a:bodyPr lIns="0" tIns="0" rIns="0" bIns="0" anchor="b"/>
          <a:lstStyle>
            <a:lvl1pPr marL="0" indent="0">
              <a:buFontTx/>
              <a:buNone/>
              <a:defRPr sz="700"/>
            </a:lvl1pPr>
          </a:lstStyle>
          <a:p>
            <a:pPr lvl="0"/>
            <a:r>
              <a:rPr lang="en-US" smtClean="0"/>
              <a:t>Click to edit Master text styles</a:t>
            </a:r>
          </a:p>
        </p:txBody>
      </p:sp>
    </p:spTree>
    <p:extLst>
      <p:ext uri="{BB962C8B-B14F-4D97-AF65-F5344CB8AC3E}">
        <p14:creationId xmlns:p14="http://schemas.microsoft.com/office/powerpoint/2010/main" val="3271839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dirty="0">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9" name="Straight Connector 8"/>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75541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4. Title and Content">
    <p:spTree>
      <p:nvGrpSpPr>
        <p:cNvPr id="1" name=""/>
        <p:cNvGrpSpPr/>
        <p:nvPr/>
      </p:nvGrpSpPr>
      <p:grpSpPr>
        <a:xfrm>
          <a:off x="0" y="0"/>
          <a:ext cx="0" cy="0"/>
          <a:chOff x="0" y="0"/>
          <a:chExt cx="0" cy="0"/>
        </a:xfrm>
      </p:grpSpPr>
      <p:cxnSp>
        <p:nvCxnSpPr>
          <p:cNvPr id="5" name="Straight Connector 4"/>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p:nvPr>
        </p:nvSpPr>
        <p:spPr>
          <a:xfrm>
            <a:off x="488444" y="6128777"/>
            <a:ext cx="4105829" cy="533570"/>
          </a:xfrm>
        </p:spPr>
        <p:txBody>
          <a:bodyPr anchor="b">
            <a:noAutofit/>
          </a:bodyPr>
          <a:lstStyle>
            <a:lvl1pPr marL="0" indent="0">
              <a:buFontTx/>
              <a:buNone/>
              <a:defRPr sz="1000" baseline="0"/>
            </a:lvl1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776AFEBA-947B-4521-9D72-67F0821F5533}" type="datetimeFigureOut">
              <a:rPr lang="en-GB">
                <a:solidFill>
                  <a:srgbClr val="002244"/>
                </a:solidFill>
              </a:rPr>
              <a:pPr>
                <a:defRPr/>
              </a:pPr>
              <a:t>29/04/2015</a:t>
            </a:fld>
            <a:endParaRPr lang="en-GB">
              <a:solidFill>
                <a:srgbClr val="002244"/>
              </a:solidFill>
            </a:endParaRPr>
          </a:p>
        </p:txBody>
      </p:sp>
      <p:sp>
        <p:nvSpPr>
          <p:cNvPr id="7" name="Footer Placeholder 4"/>
          <p:cNvSpPr>
            <a:spLocks noGrp="1"/>
          </p:cNvSpPr>
          <p:nvPr>
            <p:ph type="ftr" sz="quarter" idx="15"/>
          </p:nvPr>
        </p:nvSpPr>
        <p:spPr/>
        <p:txBody>
          <a:bodyPr/>
          <a:lstStyle>
            <a:lvl1pPr>
              <a:defRPr/>
            </a:lvl1pPr>
          </a:lstStyle>
          <a:p>
            <a:pPr>
              <a:defRPr/>
            </a:pPr>
            <a:endParaRPr lang="en-GB">
              <a:solidFill>
                <a:srgbClr val="002244"/>
              </a:solidFill>
            </a:endParaRPr>
          </a:p>
        </p:txBody>
      </p:sp>
      <p:sp>
        <p:nvSpPr>
          <p:cNvPr id="9" name="Slide Number Placeholder 5"/>
          <p:cNvSpPr>
            <a:spLocks noGrp="1"/>
          </p:cNvSpPr>
          <p:nvPr>
            <p:ph type="sldNum" sz="quarter" idx="16"/>
          </p:nvPr>
        </p:nvSpPr>
        <p:spPr/>
        <p:txBody>
          <a:bodyPr/>
          <a:lstStyle>
            <a:lvl1pPr>
              <a:defRPr/>
            </a:lvl1pPr>
          </a:lstStyle>
          <a:p>
            <a:pPr>
              <a:defRPr/>
            </a:pPr>
            <a:fld id="{9D5BCB4C-E6F7-469D-95E7-5D7D667963FB}"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398836671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ARROWS">
    <p:spTree>
      <p:nvGrpSpPr>
        <p:cNvPr id="1" name=""/>
        <p:cNvGrpSpPr/>
        <p:nvPr/>
      </p:nvGrpSpPr>
      <p:grpSpPr>
        <a:xfrm>
          <a:off x="0" y="0"/>
          <a:ext cx="0" cy="0"/>
          <a:chOff x="0" y="0"/>
          <a:chExt cx="0" cy="0"/>
        </a:xfrm>
      </p:grpSpPr>
      <p:cxnSp>
        <p:nvCxnSpPr>
          <p:cNvPr id="16" name="Straight Connector 15"/>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2"/>
          </p:nvPr>
        </p:nvSpPr>
        <p:spPr>
          <a:xfrm>
            <a:off x="687469" y="1673785"/>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15" name="Text Placeholder 14"/>
          <p:cNvSpPr>
            <a:spLocks noGrp="1"/>
          </p:cNvSpPr>
          <p:nvPr>
            <p:ph type="body" sz="quarter" idx="11"/>
          </p:nvPr>
        </p:nvSpPr>
        <p:spPr>
          <a:xfrm>
            <a:off x="601866" y="1659467"/>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29" name="Text Placeholder 8"/>
          <p:cNvSpPr>
            <a:spLocks noGrp="1"/>
          </p:cNvSpPr>
          <p:nvPr>
            <p:ph type="body" sz="quarter" idx="23"/>
          </p:nvPr>
        </p:nvSpPr>
        <p:spPr>
          <a:xfrm>
            <a:off x="498538" y="6254709"/>
            <a:ext cx="3966522" cy="388759"/>
          </a:xfrm>
        </p:spPr>
        <p:txBody>
          <a:bodyPr anchor="b"/>
          <a:lstStyle>
            <a:lvl1pPr marL="0" indent="0">
              <a:buFontTx/>
              <a:buNone/>
              <a:defRPr sz="900"/>
            </a:lvl1pPr>
          </a:lstStyle>
          <a:p>
            <a:pPr lvl="0"/>
            <a:r>
              <a:rPr lang="en-US" smtClean="0"/>
              <a:t>Click to edit Master text styles</a:t>
            </a:r>
          </a:p>
        </p:txBody>
      </p:sp>
      <p:sp>
        <p:nvSpPr>
          <p:cNvPr id="35" name="Text Placeholder 16"/>
          <p:cNvSpPr>
            <a:spLocks noGrp="1"/>
          </p:cNvSpPr>
          <p:nvPr>
            <p:ph type="body" sz="quarter" idx="24"/>
          </p:nvPr>
        </p:nvSpPr>
        <p:spPr>
          <a:xfrm>
            <a:off x="687469" y="2445696"/>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36" name="Text Placeholder 14"/>
          <p:cNvSpPr>
            <a:spLocks noGrp="1"/>
          </p:cNvSpPr>
          <p:nvPr>
            <p:ph type="body" sz="quarter" idx="25"/>
          </p:nvPr>
        </p:nvSpPr>
        <p:spPr>
          <a:xfrm>
            <a:off x="601866" y="2431378"/>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US" smtClean="0"/>
              <a:t>Click to edit Master text styles</a:t>
            </a:r>
          </a:p>
        </p:txBody>
      </p:sp>
      <p:sp>
        <p:nvSpPr>
          <p:cNvPr id="37" name="Text Placeholder 16"/>
          <p:cNvSpPr>
            <a:spLocks noGrp="1"/>
          </p:cNvSpPr>
          <p:nvPr>
            <p:ph type="body" sz="quarter" idx="26"/>
          </p:nvPr>
        </p:nvSpPr>
        <p:spPr>
          <a:xfrm>
            <a:off x="687469" y="3217607"/>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38" name="Text Placeholder 14"/>
          <p:cNvSpPr>
            <a:spLocks noGrp="1"/>
          </p:cNvSpPr>
          <p:nvPr>
            <p:ph type="body" sz="quarter" idx="27"/>
          </p:nvPr>
        </p:nvSpPr>
        <p:spPr>
          <a:xfrm>
            <a:off x="601866" y="3203289"/>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US" smtClean="0"/>
              <a:t>Click to edit Master text styles</a:t>
            </a:r>
          </a:p>
        </p:txBody>
      </p:sp>
      <p:sp>
        <p:nvSpPr>
          <p:cNvPr id="39" name="Text Placeholder 16"/>
          <p:cNvSpPr>
            <a:spLocks noGrp="1"/>
          </p:cNvSpPr>
          <p:nvPr>
            <p:ph type="body" sz="quarter" idx="28"/>
          </p:nvPr>
        </p:nvSpPr>
        <p:spPr>
          <a:xfrm>
            <a:off x="687469" y="3989519"/>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40" name="Text Placeholder 14"/>
          <p:cNvSpPr>
            <a:spLocks noGrp="1"/>
          </p:cNvSpPr>
          <p:nvPr>
            <p:ph type="body" sz="quarter" idx="29"/>
          </p:nvPr>
        </p:nvSpPr>
        <p:spPr>
          <a:xfrm>
            <a:off x="601866" y="3975200"/>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US" smtClean="0"/>
              <a:t>Click to edit Master text styles</a:t>
            </a:r>
          </a:p>
        </p:txBody>
      </p:sp>
      <p:sp>
        <p:nvSpPr>
          <p:cNvPr id="41" name="Text Placeholder 16"/>
          <p:cNvSpPr>
            <a:spLocks noGrp="1"/>
          </p:cNvSpPr>
          <p:nvPr>
            <p:ph type="body" sz="quarter" idx="30"/>
          </p:nvPr>
        </p:nvSpPr>
        <p:spPr>
          <a:xfrm>
            <a:off x="687469" y="4761430"/>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42" name="Text Placeholder 14"/>
          <p:cNvSpPr>
            <a:spLocks noGrp="1"/>
          </p:cNvSpPr>
          <p:nvPr>
            <p:ph type="body" sz="quarter" idx="31"/>
          </p:nvPr>
        </p:nvSpPr>
        <p:spPr>
          <a:xfrm>
            <a:off x="601866" y="4747112"/>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US" smtClean="0"/>
              <a:t>Click to edit Master text styles</a:t>
            </a:r>
          </a:p>
        </p:txBody>
      </p:sp>
      <p:sp>
        <p:nvSpPr>
          <p:cNvPr id="43" name="Text Placeholder 16"/>
          <p:cNvSpPr>
            <a:spLocks noGrp="1"/>
          </p:cNvSpPr>
          <p:nvPr>
            <p:ph type="body" sz="quarter" idx="32"/>
          </p:nvPr>
        </p:nvSpPr>
        <p:spPr>
          <a:xfrm>
            <a:off x="687469" y="5533339"/>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44" name="Text Placeholder 14"/>
          <p:cNvSpPr>
            <a:spLocks noGrp="1"/>
          </p:cNvSpPr>
          <p:nvPr>
            <p:ph type="body" sz="quarter" idx="33"/>
          </p:nvPr>
        </p:nvSpPr>
        <p:spPr>
          <a:xfrm>
            <a:off x="601866" y="5519021"/>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US" smtClean="0"/>
              <a:t>Click to edit Master text styles</a:t>
            </a:r>
          </a:p>
        </p:txBody>
      </p:sp>
      <p:sp>
        <p:nvSpPr>
          <p:cNvPr id="18" name="Slide Number Placeholder 2"/>
          <p:cNvSpPr>
            <a:spLocks noGrp="1"/>
          </p:cNvSpPr>
          <p:nvPr>
            <p:ph type="sldNum" sz="quarter" idx="34"/>
          </p:nvPr>
        </p:nvSpPr>
        <p:spPr/>
        <p:txBody>
          <a:bodyPr/>
          <a:lstStyle>
            <a:lvl1pPr>
              <a:defRPr/>
            </a:lvl1pPr>
          </a:lstStyle>
          <a:p>
            <a:pPr>
              <a:defRPr/>
            </a:pPr>
            <a:fld id="{84CCBD5D-EF16-46FA-AB1B-2E349369A4C8}" type="slidenum">
              <a:rPr lang="en-GB">
                <a:solidFill>
                  <a:srgbClr val="002244"/>
                </a:solidFill>
              </a:rPr>
              <a:pPr>
                <a:defRPr/>
              </a:pPr>
              <a:t>‹#›</a:t>
            </a:fld>
            <a:endParaRPr lang="en-GB" dirty="0">
              <a:solidFill>
                <a:srgbClr val="002244"/>
              </a:solidFill>
            </a:endParaRPr>
          </a:p>
        </p:txBody>
      </p:sp>
      <p:sp>
        <p:nvSpPr>
          <p:cNvPr id="19" name="Date Placeholder 3"/>
          <p:cNvSpPr>
            <a:spLocks noGrp="1"/>
          </p:cNvSpPr>
          <p:nvPr>
            <p:ph type="dt" sz="half" idx="35"/>
          </p:nvPr>
        </p:nvSpPr>
        <p:spPr>
          <a:xfrm rot="5400000">
            <a:off x="-357318" y="751295"/>
            <a:ext cx="1173477" cy="373534"/>
          </a:xfrm>
        </p:spPr>
        <p:txBody>
          <a:bodyPr/>
          <a:lstStyle>
            <a:lvl1pPr algn="l">
              <a:defRPr sz="900">
                <a:solidFill>
                  <a:schemeClr val="tx1">
                    <a:tint val="75000"/>
                  </a:schemeClr>
                </a:solidFill>
              </a:defRPr>
            </a:lvl1pPr>
          </a:lstStyle>
          <a:p>
            <a:pPr>
              <a:defRPr/>
            </a:pPr>
            <a:fld id="{351121D0-9F94-455B-817E-504CF5F3DD9C}" type="datetimeFigureOut">
              <a:rPr lang="en-GB">
                <a:solidFill>
                  <a:srgbClr val="002244">
                    <a:tint val="75000"/>
                  </a:srgbClr>
                </a:solidFill>
              </a:rPr>
              <a:pPr>
                <a:defRPr/>
              </a:pPr>
              <a:t>29/04/2015</a:t>
            </a:fld>
            <a:endParaRPr lang="en-GB" dirty="0">
              <a:solidFill>
                <a:srgbClr val="002244">
                  <a:tint val="75000"/>
                </a:srgbClr>
              </a:solidFill>
            </a:endParaRPr>
          </a:p>
        </p:txBody>
      </p:sp>
      <p:sp>
        <p:nvSpPr>
          <p:cNvPr id="20" name="Footer Placeholder 4"/>
          <p:cNvSpPr>
            <a:spLocks noGrp="1"/>
          </p:cNvSpPr>
          <p:nvPr>
            <p:ph type="ftr" sz="quarter" idx="36"/>
          </p:nvPr>
        </p:nvSpPr>
        <p:spPr>
          <a:xfrm>
            <a:off x="5830952" y="6342541"/>
            <a:ext cx="3738280" cy="364281"/>
          </a:xfrm>
        </p:spPr>
        <p:txBody>
          <a:bodyPr/>
          <a:lstStyle>
            <a:lvl1pPr algn="r">
              <a:defRPr sz="1100">
                <a:solidFill>
                  <a:schemeClr val="tx1">
                    <a:tint val="75000"/>
                  </a:schemeClr>
                </a:solidFill>
              </a:defRPr>
            </a:lvl1pPr>
          </a:lstStyle>
          <a:p>
            <a:pPr>
              <a:defRPr/>
            </a:pPr>
            <a:endParaRPr lang="en-GB">
              <a:solidFill>
                <a:srgbClr val="002244">
                  <a:tint val="75000"/>
                </a:srgbClr>
              </a:solidFill>
            </a:endParaRPr>
          </a:p>
        </p:txBody>
      </p:sp>
    </p:spTree>
    <p:extLst>
      <p:ext uri="{BB962C8B-B14F-4D97-AF65-F5344CB8AC3E}">
        <p14:creationId xmlns:p14="http://schemas.microsoft.com/office/powerpoint/2010/main" val="402412466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ARROWS SUBTLE">
    <p:spTree>
      <p:nvGrpSpPr>
        <p:cNvPr id="1" name=""/>
        <p:cNvGrpSpPr/>
        <p:nvPr/>
      </p:nvGrpSpPr>
      <p:grpSpPr>
        <a:xfrm>
          <a:off x="0" y="0"/>
          <a:ext cx="0" cy="0"/>
          <a:chOff x="0" y="0"/>
          <a:chExt cx="0" cy="0"/>
        </a:xfrm>
      </p:grpSpPr>
      <p:cxnSp>
        <p:nvCxnSpPr>
          <p:cNvPr id="16" name="Straight Connector 15"/>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2"/>
          </p:nvPr>
        </p:nvSpPr>
        <p:spPr>
          <a:xfrm>
            <a:off x="687469" y="1673785"/>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15" name="Text Placeholder 14"/>
          <p:cNvSpPr>
            <a:spLocks noGrp="1"/>
          </p:cNvSpPr>
          <p:nvPr>
            <p:ph type="body" sz="quarter" idx="11"/>
          </p:nvPr>
        </p:nvSpPr>
        <p:spPr>
          <a:xfrm>
            <a:off x="601866" y="1659467"/>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29" name="Text Placeholder 8"/>
          <p:cNvSpPr>
            <a:spLocks noGrp="1"/>
          </p:cNvSpPr>
          <p:nvPr>
            <p:ph type="body" sz="quarter" idx="23"/>
          </p:nvPr>
        </p:nvSpPr>
        <p:spPr>
          <a:xfrm>
            <a:off x="498538" y="6254709"/>
            <a:ext cx="3966522" cy="388759"/>
          </a:xfrm>
        </p:spPr>
        <p:txBody>
          <a:bodyPr anchor="b"/>
          <a:lstStyle>
            <a:lvl1pPr marL="0" indent="0">
              <a:buFontTx/>
              <a:buNone/>
              <a:defRPr sz="900"/>
            </a:lvl1pPr>
          </a:lstStyle>
          <a:p>
            <a:pPr lvl="0"/>
            <a:r>
              <a:rPr lang="en-US" smtClean="0"/>
              <a:t>Click to edit Master text styles</a:t>
            </a:r>
          </a:p>
        </p:txBody>
      </p:sp>
      <p:sp>
        <p:nvSpPr>
          <p:cNvPr id="35" name="Text Placeholder 16"/>
          <p:cNvSpPr>
            <a:spLocks noGrp="1"/>
          </p:cNvSpPr>
          <p:nvPr>
            <p:ph type="body" sz="quarter" idx="24"/>
          </p:nvPr>
        </p:nvSpPr>
        <p:spPr>
          <a:xfrm>
            <a:off x="687469" y="2445696"/>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36" name="Text Placeholder 14"/>
          <p:cNvSpPr>
            <a:spLocks noGrp="1"/>
          </p:cNvSpPr>
          <p:nvPr>
            <p:ph type="body" sz="quarter" idx="25"/>
          </p:nvPr>
        </p:nvSpPr>
        <p:spPr>
          <a:xfrm>
            <a:off x="601866" y="2431378"/>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US" smtClean="0"/>
              <a:t>Click to edit Master text styles</a:t>
            </a:r>
          </a:p>
        </p:txBody>
      </p:sp>
      <p:sp>
        <p:nvSpPr>
          <p:cNvPr id="37" name="Text Placeholder 16"/>
          <p:cNvSpPr>
            <a:spLocks noGrp="1"/>
          </p:cNvSpPr>
          <p:nvPr>
            <p:ph type="body" sz="quarter" idx="26"/>
          </p:nvPr>
        </p:nvSpPr>
        <p:spPr>
          <a:xfrm>
            <a:off x="687469" y="3217607"/>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38" name="Text Placeholder 14"/>
          <p:cNvSpPr>
            <a:spLocks noGrp="1"/>
          </p:cNvSpPr>
          <p:nvPr>
            <p:ph type="body" sz="quarter" idx="27"/>
          </p:nvPr>
        </p:nvSpPr>
        <p:spPr>
          <a:xfrm>
            <a:off x="601866" y="3203289"/>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US" smtClean="0"/>
              <a:t>Click to edit Master text styles</a:t>
            </a:r>
          </a:p>
        </p:txBody>
      </p:sp>
      <p:sp>
        <p:nvSpPr>
          <p:cNvPr id="39" name="Text Placeholder 16"/>
          <p:cNvSpPr>
            <a:spLocks noGrp="1"/>
          </p:cNvSpPr>
          <p:nvPr>
            <p:ph type="body" sz="quarter" idx="28"/>
          </p:nvPr>
        </p:nvSpPr>
        <p:spPr>
          <a:xfrm>
            <a:off x="687469" y="3989519"/>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40" name="Text Placeholder 14"/>
          <p:cNvSpPr>
            <a:spLocks noGrp="1"/>
          </p:cNvSpPr>
          <p:nvPr>
            <p:ph type="body" sz="quarter" idx="29"/>
          </p:nvPr>
        </p:nvSpPr>
        <p:spPr>
          <a:xfrm>
            <a:off x="601866" y="3975200"/>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US" smtClean="0"/>
              <a:t>Click to edit Master text styles</a:t>
            </a:r>
          </a:p>
        </p:txBody>
      </p:sp>
      <p:sp>
        <p:nvSpPr>
          <p:cNvPr id="41" name="Text Placeholder 16"/>
          <p:cNvSpPr>
            <a:spLocks noGrp="1"/>
          </p:cNvSpPr>
          <p:nvPr>
            <p:ph type="body" sz="quarter" idx="30"/>
          </p:nvPr>
        </p:nvSpPr>
        <p:spPr>
          <a:xfrm>
            <a:off x="687469" y="4761430"/>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42" name="Text Placeholder 14"/>
          <p:cNvSpPr>
            <a:spLocks noGrp="1"/>
          </p:cNvSpPr>
          <p:nvPr>
            <p:ph type="body" sz="quarter" idx="31"/>
          </p:nvPr>
        </p:nvSpPr>
        <p:spPr>
          <a:xfrm>
            <a:off x="601866" y="4747112"/>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US" smtClean="0"/>
              <a:t>Click to edit Master text styles</a:t>
            </a:r>
          </a:p>
        </p:txBody>
      </p:sp>
      <p:sp>
        <p:nvSpPr>
          <p:cNvPr id="43" name="Text Placeholder 16"/>
          <p:cNvSpPr>
            <a:spLocks noGrp="1"/>
          </p:cNvSpPr>
          <p:nvPr>
            <p:ph type="body" sz="quarter" idx="32"/>
          </p:nvPr>
        </p:nvSpPr>
        <p:spPr>
          <a:xfrm>
            <a:off x="687469" y="5533339"/>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44" name="Text Placeholder 14"/>
          <p:cNvSpPr>
            <a:spLocks noGrp="1"/>
          </p:cNvSpPr>
          <p:nvPr>
            <p:ph type="body" sz="quarter" idx="33"/>
          </p:nvPr>
        </p:nvSpPr>
        <p:spPr>
          <a:xfrm>
            <a:off x="601866" y="5519021"/>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US" smtClean="0"/>
              <a:t>Click to edit Master text styles</a:t>
            </a:r>
          </a:p>
        </p:txBody>
      </p:sp>
      <p:sp>
        <p:nvSpPr>
          <p:cNvPr id="18" name="Slide Number Placeholder 2"/>
          <p:cNvSpPr>
            <a:spLocks noGrp="1"/>
          </p:cNvSpPr>
          <p:nvPr>
            <p:ph type="sldNum" sz="quarter" idx="34"/>
          </p:nvPr>
        </p:nvSpPr>
        <p:spPr/>
        <p:txBody>
          <a:bodyPr/>
          <a:lstStyle>
            <a:lvl1pPr>
              <a:defRPr/>
            </a:lvl1pPr>
          </a:lstStyle>
          <a:p>
            <a:pPr>
              <a:defRPr/>
            </a:pPr>
            <a:fld id="{31894B58-D394-4D10-B189-07B75DD1BC86}" type="slidenum">
              <a:rPr lang="en-GB">
                <a:solidFill>
                  <a:srgbClr val="002244"/>
                </a:solidFill>
              </a:rPr>
              <a:pPr>
                <a:defRPr/>
              </a:pPr>
              <a:t>‹#›</a:t>
            </a:fld>
            <a:endParaRPr lang="en-GB" dirty="0">
              <a:solidFill>
                <a:srgbClr val="002244"/>
              </a:solidFill>
            </a:endParaRPr>
          </a:p>
        </p:txBody>
      </p:sp>
      <p:sp>
        <p:nvSpPr>
          <p:cNvPr id="19" name="Date Placeholder 3"/>
          <p:cNvSpPr>
            <a:spLocks noGrp="1"/>
          </p:cNvSpPr>
          <p:nvPr>
            <p:ph type="dt" sz="half" idx="35"/>
          </p:nvPr>
        </p:nvSpPr>
        <p:spPr>
          <a:xfrm rot="5400000">
            <a:off x="-357318" y="751295"/>
            <a:ext cx="1173477" cy="373534"/>
          </a:xfrm>
        </p:spPr>
        <p:txBody>
          <a:bodyPr/>
          <a:lstStyle>
            <a:lvl1pPr algn="l">
              <a:defRPr sz="900">
                <a:solidFill>
                  <a:schemeClr val="tx1">
                    <a:tint val="75000"/>
                  </a:schemeClr>
                </a:solidFill>
              </a:defRPr>
            </a:lvl1pPr>
          </a:lstStyle>
          <a:p>
            <a:pPr>
              <a:defRPr/>
            </a:pPr>
            <a:fld id="{5EDA838A-6A14-42A2-BEBD-E2C3597CFF0D}" type="datetimeFigureOut">
              <a:rPr lang="en-GB">
                <a:solidFill>
                  <a:srgbClr val="002244">
                    <a:tint val="75000"/>
                  </a:srgbClr>
                </a:solidFill>
              </a:rPr>
              <a:pPr>
                <a:defRPr/>
              </a:pPr>
              <a:t>29/04/2015</a:t>
            </a:fld>
            <a:endParaRPr lang="en-GB" dirty="0">
              <a:solidFill>
                <a:srgbClr val="002244">
                  <a:tint val="75000"/>
                </a:srgbClr>
              </a:solidFill>
            </a:endParaRPr>
          </a:p>
        </p:txBody>
      </p:sp>
      <p:sp>
        <p:nvSpPr>
          <p:cNvPr id="20" name="Footer Placeholder 4"/>
          <p:cNvSpPr>
            <a:spLocks noGrp="1"/>
          </p:cNvSpPr>
          <p:nvPr>
            <p:ph type="ftr" sz="quarter" idx="36"/>
          </p:nvPr>
        </p:nvSpPr>
        <p:spPr>
          <a:xfrm>
            <a:off x="5830952" y="6342541"/>
            <a:ext cx="3738280" cy="364281"/>
          </a:xfrm>
        </p:spPr>
        <p:txBody>
          <a:bodyPr/>
          <a:lstStyle>
            <a:lvl1pPr algn="r">
              <a:defRPr sz="1100">
                <a:solidFill>
                  <a:schemeClr val="tx1">
                    <a:tint val="75000"/>
                  </a:schemeClr>
                </a:solidFill>
              </a:defRPr>
            </a:lvl1pPr>
          </a:lstStyle>
          <a:p>
            <a:pPr>
              <a:defRPr/>
            </a:pPr>
            <a:endParaRPr lang="en-GB">
              <a:solidFill>
                <a:srgbClr val="002244">
                  <a:tint val="75000"/>
                </a:srgbClr>
              </a:solidFill>
            </a:endParaRPr>
          </a:p>
        </p:txBody>
      </p:sp>
    </p:spTree>
    <p:extLst>
      <p:ext uri="{BB962C8B-B14F-4D97-AF65-F5344CB8AC3E}">
        <p14:creationId xmlns:p14="http://schemas.microsoft.com/office/powerpoint/2010/main" val="54067668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5. AGENDA SLIDE">
    <p:spTree>
      <p:nvGrpSpPr>
        <p:cNvPr id="1" name=""/>
        <p:cNvGrpSpPr/>
        <p:nvPr/>
      </p:nvGrpSpPr>
      <p:grpSpPr>
        <a:xfrm>
          <a:off x="0" y="0"/>
          <a:ext cx="0" cy="0"/>
          <a:chOff x="0" y="0"/>
          <a:chExt cx="0" cy="0"/>
        </a:xfrm>
      </p:grpSpPr>
      <p:cxnSp>
        <p:nvCxnSpPr>
          <p:cNvPr id="16" name="Straight Connector 15"/>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1"/>
          </p:nvPr>
        </p:nvSpPr>
        <p:spPr>
          <a:xfrm>
            <a:off x="601866" y="1659467"/>
            <a:ext cx="717656" cy="699766"/>
          </a:xfrm>
          <a:solidFill>
            <a:srgbClr val="2B3E65"/>
          </a:solidFill>
        </p:spPr>
        <p:txBody>
          <a:bodyPr anchor="ctr"/>
          <a:lstStyle>
            <a:lvl1pPr algn="ctr">
              <a:buFontTx/>
              <a:buNone/>
              <a:defRPr sz="2200" b="0">
                <a:solidFill>
                  <a:schemeClr val="bg1"/>
                </a:solidFill>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17" name="Text Placeholder 16"/>
          <p:cNvSpPr>
            <a:spLocks noGrp="1"/>
          </p:cNvSpPr>
          <p:nvPr>
            <p:ph type="body" sz="quarter" idx="12"/>
          </p:nvPr>
        </p:nvSpPr>
        <p:spPr>
          <a:xfrm>
            <a:off x="1384229" y="1659467"/>
            <a:ext cx="7200086" cy="699766"/>
          </a:xfrm>
          <a:solidFill>
            <a:srgbClr val="A1A7C0"/>
          </a:solidFill>
        </p:spPr>
        <p:txBody>
          <a:bodyPr anchor="ctr"/>
          <a:lstStyle>
            <a:lvl1pPr>
              <a:buFontTx/>
              <a:buNone/>
              <a:defRPr sz="1700">
                <a:solidFill>
                  <a:schemeClr val="tx1"/>
                </a:solidFill>
              </a:defRPr>
            </a:lvl1pPr>
          </a:lstStyle>
          <a:p>
            <a:pPr lvl="0"/>
            <a:r>
              <a:rPr lang="en-US" smtClean="0"/>
              <a:t>Click to edit Master text styles</a:t>
            </a:r>
          </a:p>
        </p:txBody>
      </p:sp>
      <p:sp>
        <p:nvSpPr>
          <p:cNvPr id="18" name="Text Placeholder 14"/>
          <p:cNvSpPr>
            <a:spLocks noGrp="1"/>
          </p:cNvSpPr>
          <p:nvPr>
            <p:ph type="body" sz="quarter" idx="13"/>
          </p:nvPr>
        </p:nvSpPr>
        <p:spPr>
          <a:xfrm>
            <a:off x="601866" y="2431340"/>
            <a:ext cx="717656" cy="699766"/>
          </a:xfrm>
          <a:solidFill>
            <a:srgbClr val="2B3E65"/>
          </a:solidFill>
        </p:spPr>
        <p:txBody>
          <a:bodyPr anchor="ctr"/>
          <a:lstStyle>
            <a:lvl1pPr algn="ctr">
              <a:buFontTx/>
              <a:buNone/>
              <a:defRPr sz="2200" b="0">
                <a:solidFill>
                  <a:schemeClr val="bg1"/>
                </a:solidFill>
              </a:defRPr>
            </a:lvl1pPr>
          </a:lstStyle>
          <a:p>
            <a:pPr lvl="0"/>
            <a:r>
              <a:rPr lang="en-US" smtClean="0"/>
              <a:t>Click to edit Master text styles</a:t>
            </a:r>
          </a:p>
        </p:txBody>
      </p:sp>
      <p:sp>
        <p:nvSpPr>
          <p:cNvPr id="19" name="Text Placeholder 16"/>
          <p:cNvSpPr>
            <a:spLocks noGrp="1"/>
          </p:cNvSpPr>
          <p:nvPr>
            <p:ph type="body" sz="quarter" idx="14"/>
          </p:nvPr>
        </p:nvSpPr>
        <p:spPr>
          <a:xfrm>
            <a:off x="1384229" y="2431340"/>
            <a:ext cx="7200086" cy="699766"/>
          </a:xfrm>
          <a:solidFill>
            <a:srgbClr val="A1A7C0"/>
          </a:solidFill>
        </p:spPr>
        <p:txBody>
          <a:bodyPr anchor="ctr"/>
          <a:lstStyle>
            <a:lvl1pPr>
              <a:buFontTx/>
              <a:buNone/>
              <a:defRPr sz="1700">
                <a:solidFill>
                  <a:schemeClr val="tx1"/>
                </a:solidFill>
              </a:defRPr>
            </a:lvl1pPr>
          </a:lstStyle>
          <a:p>
            <a:pPr lvl="0"/>
            <a:r>
              <a:rPr lang="en-US" smtClean="0"/>
              <a:t>Click to edit Master text styles</a:t>
            </a:r>
          </a:p>
        </p:txBody>
      </p:sp>
      <p:sp>
        <p:nvSpPr>
          <p:cNvPr id="20" name="Text Placeholder 14"/>
          <p:cNvSpPr>
            <a:spLocks noGrp="1"/>
          </p:cNvSpPr>
          <p:nvPr>
            <p:ph type="body" sz="quarter" idx="15"/>
          </p:nvPr>
        </p:nvSpPr>
        <p:spPr>
          <a:xfrm>
            <a:off x="601866" y="3203213"/>
            <a:ext cx="717656" cy="699766"/>
          </a:xfrm>
          <a:solidFill>
            <a:srgbClr val="2B3E65"/>
          </a:solidFill>
        </p:spPr>
        <p:txBody>
          <a:bodyPr anchor="ctr"/>
          <a:lstStyle>
            <a:lvl1pPr algn="ctr">
              <a:buFontTx/>
              <a:buNone/>
              <a:defRPr sz="2200" b="0">
                <a:solidFill>
                  <a:schemeClr val="bg1"/>
                </a:solidFill>
              </a:defRPr>
            </a:lvl1pPr>
          </a:lstStyle>
          <a:p>
            <a:pPr lvl="0"/>
            <a:r>
              <a:rPr lang="en-US" smtClean="0"/>
              <a:t>Click to edit Master text styles</a:t>
            </a:r>
          </a:p>
        </p:txBody>
      </p:sp>
      <p:sp>
        <p:nvSpPr>
          <p:cNvPr id="21" name="Text Placeholder 16"/>
          <p:cNvSpPr>
            <a:spLocks noGrp="1"/>
          </p:cNvSpPr>
          <p:nvPr>
            <p:ph type="body" sz="quarter" idx="16"/>
          </p:nvPr>
        </p:nvSpPr>
        <p:spPr>
          <a:xfrm>
            <a:off x="1384229" y="3203213"/>
            <a:ext cx="7200086" cy="699766"/>
          </a:xfrm>
          <a:solidFill>
            <a:srgbClr val="A1A7C0"/>
          </a:solidFill>
        </p:spPr>
        <p:txBody>
          <a:bodyPr anchor="ctr"/>
          <a:lstStyle>
            <a:lvl1pPr>
              <a:buFontTx/>
              <a:buNone/>
              <a:defRPr sz="1700">
                <a:solidFill>
                  <a:schemeClr val="tx1"/>
                </a:solidFill>
              </a:defRPr>
            </a:lvl1pPr>
          </a:lstStyle>
          <a:p>
            <a:pPr lvl="0"/>
            <a:r>
              <a:rPr lang="en-US" smtClean="0"/>
              <a:t>Click to edit Master text styles</a:t>
            </a:r>
          </a:p>
        </p:txBody>
      </p:sp>
      <p:sp>
        <p:nvSpPr>
          <p:cNvPr id="22" name="Text Placeholder 14"/>
          <p:cNvSpPr>
            <a:spLocks noGrp="1"/>
          </p:cNvSpPr>
          <p:nvPr>
            <p:ph type="body" sz="quarter" idx="17"/>
          </p:nvPr>
        </p:nvSpPr>
        <p:spPr>
          <a:xfrm>
            <a:off x="601866" y="3975086"/>
            <a:ext cx="717656" cy="699766"/>
          </a:xfrm>
          <a:solidFill>
            <a:srgbClr val="2B3E65"/>
          </a:solidFill>
        </p:spPr>
        <p:txBody>
          <a:bodyPr anchor="ctr"/>
          <a:lstStyle>
            <a:lvl1pPr algn="ctr">
              <a:buFontTx/>
              <a:buNone/>
              <a:defRPr sz="2200" b="0">
                <a:solidFill>
                  <a:schemeClr val="bg1"/>
                </a:solidFill>
              </a:defRPr>
            </a:lvl1pPr>
          </a:lstStyle>
          <a:p>
            <a:pPr lvl="0"/>
            <a:r>
              <a:rPr lang="en-US" smtClean="0"/>
              <a:t>Click to edit Master text styles</a:t>
            </a:r>
          </a:p>
        </p:txBody>
      </p:sp>
      <p:sp>
        <p:nvSpPr>
          <p:cNvPr id="23" name="Text Placeholder 16"/>
          <p:cNvSpPr>
            <a:spLocks noGrp="1"/>
          </p:cNvSpPr>
          <p:nvPr>
            <p:ph type="body" sz="quarter" idx="18"/>
          </p:nvPr>
        </p:nvSpPr>
        <p:spPr>
          <a:xfrm>
            <a:off x="1384229" y="3975086"/>
            <a:ext cx="7200086" cy="699766"/>
          </a:xfrm>
          <a:solidFill>
            <a:srgbClr val="A1A7C0"/>
          </a:solidFill>
        </p:spPr>
        <p:txBody>
          <a:bodyPr anchor="ctr"/>
          <a:lstStyle>
            <a:lvl1pPr>
              <a:buFontTx/>
              <a:buNone/>
              <a:defRPr sz="1700">
                <a:solidFill>
                  <a:schemeClr val="tx1"/>
                </a:solidFill>
              </a:defRPr>
            </a:lvl1pPr>
          </a:lstStyle>
          <a:p>
            <a:pPr lvl="0"/>
            <a:r>
              <a:rPr lang="en-US" smtClean="0"/>
              <a:t>Click to edit Master text styles</a:t>
            </a:r>
          </a:p>
        </p:txBody>
      </p:sp>
      <p:sp>
        <p:nvSpPr>
          <p:cNvPr id="24" name="Text Placeholder 14"/>
          <p:cNvSpPr>
            <a:spLocks noGrp="1"/>
          </p:cNvSpPr>
          <p:nvPr>
            <p:ph type="body" sz="quarter" idx="19"/>
          </p:nvPr>
        </p:nvSpPr>
        <p:spPr>
          <a:xfrm>
            <a:off x="601866" y="4746959"/>
            <a:ext cx="717656" cy="699766"/>
          </a:xfrm>
          <a:solidFill>
            <a:srgbClr val="2B3E65"/>
          </a:solidFill>
        </p:spPr>
        <p:txBody>
          <a:bodyPr anchor="ctr"/>
          <a:lstStyle>
            <a:lvl1pPr algn="ctr">
              <a:buFontTx/>
              <a:buNone/>
              <a:defRPr sz="2200" b="0">
                <a:solidFill>
                  <a:schemeClr val="bg1"/>
                </a:solidFill>
              </a:defRPr>
            </a:lvl1pPr>
          </a:lstStyle>
          <a:p>
            <a:pPr lvl="0"/>
            <a:r>
              <a:rPr lang="en-US" smtClean="0"/>
              <a:t>Click to edit Master text styles</a:t>
            </a:r>
          </a:p>
        </p:txBody>
      </p:sp>
      <p:sp>
        <p:nvSpPr>
          <p:cNvPr id="25" name="Text Placeholder 16"/>
          <p:cNvSpPr>
            <a:spLocks noGrp="1"/>
          </p:cNvSpPr>
          <p:nvPr>
            <p:ph type="body" sz="quarter" idx="20"/>
          </p:nvPr>
        </p:nvSpPr>
        <p:spPr>
          <a:xfrm>
            <a:off x="1384229" y="4746959"/>
            <a:ext cx="7200086" cy="699766"/>
          </a:xfrm>
          <a:solidFill>
            <a:srgbClr val="A1A7C0"/>
          </a:solidFill>
        </p:spPr>
        <p:txBody>
          <a:bodyPr anchor="ctr"/>
          <a:lstStyle>
            <a:lvl1pPr>
              <a:buFontTx/>
              <a:buNone/>
              <a:defRPr sz="1700">
                <a:solidFill>
                  <a:schemeClr val="tx1"/>
                </a:solidFill>
              </a:defRPr>
            </a:lvl1pPr>
          </a:lstStyle>
          <a:p>
            <a:pPr lvl="0"/>
            <a:r>
              <a:rPr lang="en-US" smtClean="0"/>
              <a:t>Click to edit Master text styles</a:t>
            </a:r>
          </a:p>
        </p:txBody>
      </p:sp>
      <p:sp>
        <p:nvSpPr>
          <p:cNvPr id="26" name="Text Placeholder 14"/>
          <p:cNvSpPr>
            <a:spLocks noGrp="1"/>
          </p:cNvSpPr>
          <p:nvPr>
            <p:ph type="body" sz="quarter" idx="21"/>
          </p:nvPr>
        </p:nvSpPr>
        <p:spPr>
          <a:xfrm>
            <a:off x="601866" y="5518832"/>
            <a:ext cx="717656" cy="699766"/>
          </a:xfrm>
          <a:solidFill>
            <a:srgbClr val="2B3E65"/>
          </a:solidFill>
        </p:spPr>
        <p:txBody>
          <a:bodyPr anchor="ctr"/>
          <a:lstStyle>
            <a:lvl1pPr algn="ctr">
              <a:buFontTx/>
              <a:buNone/>
              <a:defRPr sz="2200" b="0">
                <a:solidFill>
                  <a:schemeClr val="bg1"/>
                </a:solidFill>
              </a:defRPr>
            </a:lvl1pPr>
          </a:lstStyle>
          <a:p>
            <a:pPr lvl="0"/>
            <a:r>
              <a:rPr lang="en-US" smtClean="0"/>
              <a:t>Click to edit Master text styles</a:t>
            </a:r>
          </a:p>
        </p:txBody>
      </p:sp>
      <p:sp>
        <p:nvSpPr>
          <p:cNvPr id="27" name="Text Placeholder 16"/>
          <p:cNvSpPr>
            <a:spLocks noGrp="1"/>
          </p:cNvSpPr>
          <p:nvPr>
            <p:ph type="body" sz="quarter" idx="22"/>
          </p:nvPr>
        </p:nvSpPr>
        <p:spPr>
          <a:xfrm>
            <a:off x="1384229" y="5518832"/>
            <a:ext cx="7200086" cy="699766"/>
          </a:xfrm>
          <a:solidFill>
            <a:srgbClr val="A1A7C0"/>
          </a:solidFill>
        </p:spPr>
        <p:txBody>
          <a:bodyPr anchor="ctr"/>
          <a:lstStyle>
            <a:lvl1pPr>
              <a:buFontTx/>
              <a:buNone/>
              <a:defRPr sz="1700">
                <a:solidFill>
                  <a:schemeClr val="tx1"/>
                </a:solidFill>
              </a:defRPr>
            </a:lvl1pPr>
          </a:lstStyle>
          <a:p>
            <a:pPr lvl="0"/>
            <a:r>
              <a:rPr lang="en-US" smtClean="0"/>
              <a:t>Click to edit Master text styles</a:t>
            </a:r>
          </a:p>
        </p:txBody>
      </p:sp>
      <p:sp>
        <p:nvSpPr>
          <p:cNvPr id="29" name="Text Placeholder 8"/>
          <p:cNvSpPr>
            <a:spLocks noGrp="1"/>
          </p:cNvSpPr>
          <p:nvPr>
            <p:ph type="body" sz="quarter" idx="23"/>
          </p:nvPr>
        </p:nvSpPr>
        <p:spPr>
          <a:xfrm>
            <a:off x="498538" y="6254709"/>
            <a:ext cx="3966522" cy="388759"/>
          </a:xfrm>
        </p:spPr>
        <p:txBody>
          <a:bodyPr anchor="b"/>
          <a:lstStyle>
            <a:lvl1pPr marL="0" indent="0">
              <a:buFontTx/>
              <a:buNone/>
              <a:defRPr sz="900"/>
            </a:lvl1pPr>
          </a:lstStyle>
          <a:p>
            <a:pPr lvl="0"/>
            <a:r>
              <a:rPr lang="en-US" smtClean="0"/>
              <a:t>Click to edit Master text styles</a:t>
            </a:r>
          </a:p>
        </p:txBody>
      </p:sp>
      <p:sp>
        <p:nvSpPr>
          <p:cNvPr id="28" name="Slide Number Placeholder 2"/>
          <p:cNvSpPr>
            <a:spLocks noGrp="1"/>
          </p:cNvSpPr>
          <p:nvPr>
            <p:ph type="sldNum" sz="quarter" idx="24"/>
          </p:nvPr>
        </p:nvSpPr>
        <p:spPr/>
        <p:txBody>
          <a:bodyPr/>
          <a:lstStyle>
            <a:lvl1pPr>
              <a:defRPr/>
            </a:lvl1pPr>
          </a:lstStyle>
          <a:p>
            <a:pPr>
              <a:defRPr/>
            </a:pPr>
            <a:fld id="{FF558162-585B-43FB-A201-15B5169DFB1C}" type="slidenum">
              <a:rPr lang="en-GB">
                <a:solidFill>
                  <a:srgbClr val="002244"/>
                </a:solidFill>
              </a:rPr>
              <a:pPr>
                <a:defRPr/>
              </a:pPr>
              <a:t>‹#›</a:t>
            </a:fld>
            <a:endParaRPr lang="en-GB" dirty="0">
              <a:solidFill>
                <a:srgbClr val="002244"/>
              </a:solidFill>
            </a:endParaRPr>
          </a:p>
        </p:txBody>
      </p:sp>
      <p:sp>
        <p:nvSpPr>
          <p:cNvPr id="30" name="Footer Placeholder 4"/>
          <p:cNvSpPr>
            <a:spLocks noGrp="1"/>
          </p:cNvSpPr>
          <p:nvPr>
            <p:ph type="ftr" sz="quarter" idx="25"/>
          </p:nvPr>
        </p:nvSpPr>
        <p:spPr>
          <a:xfrm>
            <a:off x="5830952" y="6342541"/>
            <a:ext cx="3738280" cy="364281"/>
          </a:xfrm>
        </p:spPr>
        <p:txBody>
          <a:bodyPr/>
          <a:lstStyle>
            <a:lvl1pPr algn="r">
              <a:defRPr sz="1100">
                <a:solidFill>
                  <a:schemeClr val="tx1">
                    <a:tint val="75000"/>
                  </a:schemeClr>
                </a:solidFill>
              </a:defRPr>
            </a:lvl1pPr>
          </a:lstStyle>
          <a:p>
            <a:pPr>
              <a:defRPr/>
            </a:pPr>
            <a:endParaRPr lang="en-GB">
              <a:solidFill>
                <a:srgbClr val="002244">
                  <a:tint val="75000"/>
                </a:srgbClr>
              </a:solidFill>
            </a:endParaRPr>
          </a:p>
        </p:txBody>
      </p:sp>
    </p:spTree>
    <p:extLst>
      <p:ext uri="{BB962C8B-B14F-4D97-AF65-F5344CB8AC3E}">
        <p14:creationId xmlns:p14="http://schemas.microsoft.com/office/powerpoint/2010/main" val="388792450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6. CONTENT AND PICTURE">
    <p:spTree>
      <p:nvGrpSpPr>
        <p:cNvPr id="1" name=""/>
        <p:cNvGrpSpPr/>
        <p:nvPr/>
      </p:nvGrpSpPr>
      <p:grpSpPr>
        <a:xfrm>
          <a:off x="0" y="0"/>
          <a:ext cx="0" cy="0"/>
          <a:chOff x="0" y="0"/>
          <a:chExt cx="0" cy="0"/>
        </a:xfrm>
      </p:grpSpPr>
      <p:cxnSp>
        <p:nvCxnSpPr>
          <p:cNvPr id="6" name="Straight Connector 5"/>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07" y="1716303"/>
            <a:ext cx="5038295" cy="3824239"/>
          </a:xfrm>
          <a:solidFill>
            <a:srgbClr val="A1A7C0"/>
          </a:solidFill>
        </p:spPr>
        <p:txBody>
          <a:bodyPr tIns="99152"/>
          <a:lstStyle>
            <a:lvl1pPr>
              <a:buClr>
                <a:schemeClr val="tx1"/>
              </a:buClr>
              <a:defRPr>
                <a:solidFill>
                  <a:schemeClr val="tx1"/>
                </a:solidFill>
              </a:defRPr>
            </a:lvl1pPr>
            <a:lvl2pPr>
              <a:buClr>
                <a:srgbClr val="606B8D"/>
              </a:buClr>
              <a:defRPr>
                <a:solidFill>
                  <a:schemeClr val="tx1"/>
                </a:solidFill>
              </a:defRPr>
            </a:lvl2pPr>
            <a:lvl3pPr>
              <a:defRPr>
                <a:solidFill>
                  <a:schemeClr val="tx1"/>
                </a:solidFill>
              </a:defRPr>
            </a:lvl3pPr>
            <a:lvl4pPr>
              <a:buClr>
                <a:srgbClr val="606B8D"/>
              </a:buClr>
              <a:defRPr>
                <a:solidFill>
                  <a:schemeClr val="tx1"/>
                </a:solidFill>
              </a:defRPr>
            </a:lvl4pPr>
            <a:lvl5pPr>
              <a:buClr>
                <a:srgbClr val="606B8D"/>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ext Placeholder 8"/>
          <p:cNvSpPr>
            <a:spLocks noGrp="1"/>
          </p:cNvSpPr>
          <p:nvPr>
            <p:ph type="body" sz="quarter" idx="23"/>
          </p:nvPr>
        </p:nvSpPr>
        <p:spPr>
          <a:xfrm>
            <a:off x="498541" y="6254709"/>
            <a:ext cx="4038307" cy="388759"/>
          </a:xfrm>
        </p:spPr>
        <p:txBody>
          <a:bodyPr anchor="b"/>
          <a:lstStyle>
            <a:lvl1pPr marL="0" indent="0">
              <a:buFontTx/>
              <a:buNone/>
              <a:defRPr sz="900"/>
            </a:lvl1pPr>
          </a:lstStyle>
          <a:p>
            <a:pPr lvl="0"/>
            <a:r>
              <a:rPr lang="en-US" smtClean="0"/>
              <a:t>Click to edit Master text styles</a:t>
            </a:r>
          </a:p>
        </p:txBody>
      </p:sp>
      <p:sp>
        <p:nvSpPr>
          <p:cNvPr id="9" name="Picture Placeholder 8"/>
          <p:cNvSpPr>
            <a:spLocks noGrp="1"/>
          </p:cNvSpPr>
          <p:nvPr>
            <p:ph type="pic" sz="quarter" idx="24"/>
          </p:nvPr>
        </p:nvSpPr>
        <p:spPr>
          <a:xfrm>
            <a:off x="5671056" y="1716300"/>
            <a:ext cx="3806998" cy="3823513"/>
          </a:xfrm>
        </p:spPr>
        <p:txBody>
          <a:bodyPr rtlCol="0">
            <a:noAutofit/>
          </a:bodyPr>
          <a:lstStyle/>
          <a:p>
            <a:pPr lvl="0"/>
            <a:r>
              <a:rPr lang="en-US" noProof="0" smtClean="0"/>
              <a:t>Click icon to add picture</a:t>
            </a:r>
            <a:endParaRPr lang="en-GB" noProof="0"/>
          </a:p>
        </p:txBody>
      </p:sp>
      <p:sp>
        <p:nvSpPr>
          <p:cNvPr id="8" name="Date Placeholder 3"/>
          <p:cNvSpPr>
            <a:spLocks noGrp="1"/>
          </p:cNvSpPr>
          <p:nvPr>
            <p:ph type="dt" sz="half" idx="25"/>
          </p:nvPr>
        </p:nvSpPr>
        <p:spPr/>
        <p:txBody>
          <a:bodyPr/>
          <a:lstStyle>
            <a:lvl1pPr>
              <a:defRPr/>
            </a:lvl1pPr>
          </a:lstStyle>
          <a:p>
            <a:pPr>
              <a:defRPr/>
            </a:pPr>
            <a:fld id="{297763D4-EB45-476B-B561-CAE6526EF177}" type="datetimeFigureOut">
              <a:rPr lang="en-GB">
                <a:solidFill>
                  <a:srgbClr val="002244"/>
                </a:solidFill>
              </a:rPr>
              <a:pPr>
                <a:defRPr/>
              </a:pPr>
              <a:t>29/04/2015</a:t>
            </a:fld>
            <a:endParaRPr lang="en-GB">
              <a:solidFill>
                <a:srgbClr val="002244"/>
              </a:solidFill>
            </a:endParaRPr>
          </a:p>
        </p:txBody>
      </p:sp>
      <p:sp>
        <p:nvSpPr>
          <p:cNvPr id="10" name="Footer Placeholder 4"/>
          <p:cNvSpPr>
            <a:spLocks noGrp="1"/>
          </p:cNvSpPr>
          <p:nvPr>
            <p:ph type="ftr" sz="quarter" idx="26"/>
          </p:nvPr>
        </p:nvSpPr>
        <p:spPr/>
        <p:txBody>
          <a:bodyPr/>
          <a:lstStyle>
            <a:lvl1pPr>
              <a:defRPr/>
            </a:lvl1pPr>
          </a:lstStyle>
          <a:p>
            <a:pPr>
              <a:defRPr/>
            </a:pPr>
            <a:endParaRPr lang="en-GB">
              <a:solidFill>
                <a:srgbClr val="002244"/>
              </a:solidFill>
            </a:endParaRPr>
          </a:p>
        </p:txBody>
      </p:sp>
      <p:sp>
        <p:nvSpPr>
          <p:cNvPr id="11" name="Slide Number Placeholder 5"/>
          <p:cNvSpPr>
            <a:spLocks noGrp="1"/>
          </p:cNvSpPr>
          <p:nvPr>
            <p:ph type="sldNum" sz="quarter" idx="27"/>
          </p:nvPr>
        </p:nvSpPr>
        <p:spPr/>
        <p:txBody>
          <a:bodyPr/>
          <a:lstStyle>
            <a:lvl1pPr>
              <a:defRPr/>
            </a:lvl1pPr>
          </a:lstStyle>
          <a:p>
            <a:pPr>
              <a:defRPr/>
            </a:pPr>
            <a:fld id="{7625178A-5572-48DD-AB2D-B4082A790351}"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16011555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7. PRESENTATION OBJECTIVES">
    <p:spTree>
      <p:nvGrpSpPr>
        <p:cNvPr id="1" name=""/>
        <p:cNvGrpSpPr/>
        <p:nvPr/>
      </p:nvGrpSpPr>
      <p:grpSpPr>
        <a:xfrm>
          <a:off x="0" y="0"/>
          <a:ext cx="0" cy="0"/>
          <a:chOff x="0" y="0"/>
          <a:chExt cx="0" cy="0"/>
        </a:xfrm>
      </p:grpSpPr>
      <p:sp>
        <p:nvSpPr>
          <p:cNvPr id="13" name="Rectangle 12"/>
          <p:cNvSpPr/>
          <p:nvPr userDrawn="1"/>
        </p:nvSpPr>
        <p:spPr>
          <a:xfrm>
            <a:off x="122061" y="1"/>
            <a:ext cx="3077978" cy="67428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pic>
        <p:nvPicPr>
          <p:cNvPr id="19" name="Picture 9" descr="logo.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460" y="414678"/>
            <a:ext cx="875011" cy="85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userDrawn="1"/>
        </p:nvCxnSpPr>
        <p:spPr>
          <a:xfrm flipV="1">
            <a:off x="630897" y="2544213"/>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630897" y="3485874"/>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897" y="4441934"/>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897" y="5392234"/>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4" name="Frame 23"/>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sp>
        <p:nvSpPr>
          <p:cNvPr id="2" name="Title 1"/>
          <p:cNvSpPr>
            <a:spLocks noGrp="1"/>
          </p:cNvSpPr>
          <p:nvPr>
            <p:ph type="title"/>
          </p:nvPr>
        </p:nvSpPr>
        <p:spPr>
          <a:xfrm>
            <a:off x="122061" y="120949"/>
            <a:ext cx="3079572" cy="1439360"/>
          </a:xfrm>
          <a:noFill/>
        </p:spPr>
        <p:txBody>
          <a:bodyPr lIns="462706" tIns="495757" anchor="t"/>
          <a:lstStyle>
            <a:lvl1pPr>
              <a:defRPr>
                <a:solidFill>
                  <a:schemeClr val="bg1"/>
                </a:solidFill>
              </a:defRPr>
            </a:lvl1pPr>
          </a:lstStyle>
          <a:p>
            <a:r>
              <a:rPr lang="en-US" smtClean="0"/>
              <a:t>Click to edit Master title style</a:t>
            </a:r>
            <a:endParaRPr lang="en-GB" dirty="0"/>
          </a:p>
        </p:txBody>
      </p:sp>
      <p:sp>
        <p:nvSpPr>
          <p:cNvPr id="8" name="Text Placeholder 7"/>
          <p:cNvSpPr>
            <a:spLocks noGrp="1"/>
          </p:cNvSpPr>
          <p:nvPr>
            <p:ph type="body" sz="quarter" idx="25"/>
          </p:nvPr>
        </p:nvSpPr>
        <p:spPr>
          <a:xfrm>
            <a:off x="617655" y="165804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9" name="Text Placeholder 7"/>
          <p:cNvSpPr>
            <a:spLocks noGrp="1"/>
          </p:cNvSpPr>
          <p:nvPr>
            <p:ph type="body" sz="quarter" idx="26"/>
          </p:nvPr>
        </p:nvSpPr>
        <p:spPr>
          <a:xfrm>
            <a:off x="617655" y="261039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10" name="Text Placeholder 7"/>
          <p:cNvSpPr>
            <a:spLocks noGrp="1"/>
          </p:cNvSpPr>
          <p:nvPr>
            <p:ph type="body" sz="quarter" idx="27"/>
          </p:nvPr>
        </p:nvSpPr>
        <p:spPr>
          <a:xfrm>
            <a:off x="617655" y="356274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11" name="Text Placeholder 7"/>
          <p:cNvSpPr>
            <a:spLocks noGrp="1"/>
          </p:cNvSpPr>
          <p:nvPr>
            <p:ph type="body" sz="quarter" idx="28"/>
          </p:nvPr>
        </p:nvSpPr>
        <p:spPr>
          <a:xfrm>
            <a:off x="617655" y="451509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12" name="Text Placeholder 7"/>
          <p:cNvSpPr>
            <a:spLocks noGrp="1"/>
          </p:cNvSpPr>
          <p:nvPr>
            <p:ph type="body" sz="quarter" idx="29"/>
          </p:nvPr>
        </p:nvSpPr>
        <p:spPr>
          <a:xfrm>
            <a:off x="617655" y="546744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14" name="Text Placeholder 13"/>
          <p:cNvSpPr>
            <a:spLocks noGrp="1"/>
          </p:cNvSpPr>
          <p:nvPr>
            <p:ph type="body" sz="quarter" idx="30"/>
          </p:nvPr>
        </p:nvSpPr>
        <p:spPr>
          <a:xfrm>
            <a:off x="1033718"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18" y="26103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18"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18"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18" y="54674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25" name="Date Placeholder 2"/>
          <p:cNvSpPr>
            <a:spLocks noGrp="1"/>
          </p:cNvSpPr>
          <p:nvPr>
            <p:ph type="dt" sz="half" idx="35"/>
          </p:nvPr>
        </p:nvSpPr>
        <p:spPr/>
        <p:txBody>
          <a:bodyPr/>
          <a:lstStyle>
            <a:lvl1pPr>
              <a:defRPr/>
            </a:lvl1pPr>
          </a:lstStyle>
          <a:p>
            <a:pPr>
              <a:defRPr/>
            </a:pPr>
            <a:fld id="{F064F11F-85AA-4BB8-A556-1B784194934F}" type="datetimeFigureOut">
              <a:rPr lang="en-GB">
                <a:solidFill>
                  <a:srgbClr val="002244"/>
                </a:solidFill>
              </a:rPr>
              <a:pPr>
                <a:defRPr/>
              </a:pPr>
              <a:t>29/04/2015</a:t>
            </a:fld>
            <a:endParaRPr lang="en-GB">
              <a:solidFill>
                <a:srgbClr val="002244"/>
              </a:solidFill>
            </a:endParaRPr>
          </a:p>
        </p:txBody>
      </p:sp>
      <p:sp>
        <p:nvSpPr>
          <p:cNvPr id="26" name="Footer Placeholder 3"/>
          <p:cNvSpPr>
            <a:spLocks noGrp="1"/>
          </p:cNvSpPr>
          <p:nvPr>
            <p:ph type="ftr" sz="quarter" idx="36"/>
          </p:nvPr>
        </p:nvSpPr>
        <p:spPr/>
        <p:txBody>
          <a:bodyPr/>
          <a:lstStyle>
            <a:lvl1pPr>
              <a:defRPr/>
            </a:lvl1pPr>
          </a:lstStyle>
          <a:p>
            <a:pPr>
              <a:defRPr/>
            </a:pPr>
            <a:endParaRPr lang="en-GB">
              <a:solidFill>
                <a:srgbClr val="002244"/>
              </a:solidFill>
            </a:endParaRPr>
          </a:p>
        </p:txBody>
      </p:sp>
      <p:sp>
        <p:nvSpPr>
          <p:cNvPr id="27" name="Slide Number Placeholder 4"/>
          <p:cNvSpPr>
            <a:spLocks noGrp="1"/>
          </p:cNvSpPr>
          <p:nvPr>
            <p:ph type="sldNum" sz="quarter" idx="37"/>
          </p:nvPr>
        </p:nvSpPr>
        <p:spPr/>
        <p:txBody>
          <a:bodyPr/>
          <a:lstStyle>
            <a:lvl1pPr>
              <a:defRPr/>
            </a:lvl1pPr>
          </a:lstStyle>
          <a:p>
            <a:pPr>
              <a:defRPr/>
            </a:pPr>
            <a:fld id="{2D87D354-7E41-4E3F-B4ED-A90DCCE85B02}"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52660731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_7. PRESENTATION OBJECTIVES">
    <p:spTree>
      <p:nvGrpSpPr>
        <p:cNvPr id="1" name=""/>
        <p:cNvGrpSpPr/>
        <p:nvPr/>
      </p:nvGrpSpPr>
      <p:grpSpPr>
        <a:xfrm>
          <a:off x="0" y="0"/>
          <a:ext cx="0" cy="0"/>
          <a:chOff x="0" y="0"/>
          <a:chExt cx="0" cy="0"/>
        </a:xfrm>
      </p:grpSpPr>
      <p:sp>
        <p:nvSpPr>
          <p:cNvPr id="13" name="Rectangle 12"/>
          <p:cNvSpPr/>
          <p:nvPr userDrawn="1"/>
        </p:nvSpPr>
        <p:spPr>
          <a:xfrm>
            <a:off x="122061" y="1"/>
            <a:ext cx="3077978" cy="6742812"/>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pic>
        <p:nvPicPr>
          <p:cNvPr id="19" name="Picture 9" descr="logo.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460" y="414678"/>
            <a:ext cx="875011" cy="85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userDrawn="1"/>
        </p:nvCxnSpPr>
        <p:spPr>
          <a:xfrm flipV="1">
            <a:off x="630897" y="2544213"/>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630897" y="3485874"/>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897" y="4441934"/>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897" y="5392234"/>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4" name="Frame 23"/>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sp>
        <p:nvSpPr>
          <p:cNvPr id="2" name="Title 1"/>
          <p:cNvSpPr>
            <a:spLocks noGrp="1"/>
          </p:cNvSpPr>
          <p:nvPr>
            <p:ph type="title"/>
          </p:nvPr>
        </p:nvSpPr>
        <p:spPr>
          <a:xfrm>
            <a:off x="122061" y="120949"/>
            <a:ext cx="3079572" cy="1439360"/>
          </a:xfrm>
          <a:noFill/>
        </p:spPr>
        <p:txBody>
          <a:bodyPr lIns="462706" tIns="495757" anchor="t"/>
          <a:lstStyle>
            <a:lvl1pPr>
              <a:defRPr>
                <a:solidFill>
                  <a:schemeClr val="tx1"/>
                </a:solidFill>
              </a:defRPr>
            </a:lvl1pPr>
          </a:lstStyle>
          <a:p>
            <a:r>
              <a:rPr lang="en-US" smtClean="0"/>
              <a:t>Click to edit Master title style</a:t>
            </a:r>
            <a:endParaRPr lang="en-GB" dirty="0"/>
          </a:p>
        </p:txBody>
      </p:sp>
      <p:sp>
        <p:nvSpPr>
          <p:cNvPr id="8" name="Text Placeholder 7"/>
          <p:cNvSpPr>
            <a:spLocks noGrp="1"/>
          </p:cNvSpPr>
          <p:nvPr>
            <p:ph type="body" sz="quarter" idx="25"/>
          </p:nvPr>
        </p:nvSpPr>
        <p:spPr>
          <a:xfrm>
            <a:off x="617655" y="1658047"/>
            <a:ext cx="333492" cy="816292"/>
          </a:xfrm>
        </p:spPr>
        <p:txBody>
          <a:bodyPr wrap="none" lIns="0" rIns="0" anchor="ctr"/>
          <a:lstStyle>
            <a:lvl1pPr marL="0" indent="0" algn="l">
              <a:buFontTx/>
              <a:buNone/>
              <a:defRPr sz="2200" b="1">
                <a:solidFill>
                  <a:schemeClr val="tx1"/>
                </a:solidFill>
              </a:defRPr>
            </a:lvl1pPr>
          </a:lstStyle>
          <a:p>
            <a:pPr lvl="0"/>
            <a:r>
              <a:rPr lang="en-US" smtClean="0"/>
              <a:t>Click to edit Master text styles</a:t>
            </a:r>
          </a:p>
        </p:txBody>
      </p:sp>
      <p:sp>
        <p:nvSpPr>
          <p:cNvPr id="9" name="Text Placeholder 7"/>
          <p:cNvSpPr>
            <a:spLocks noGrp="1"/>
          </p:cNvSpPr>
          <p:nvPr>
            <p:ph type="body" sz="quarter" idx="26"/>
          </p:nvPr>
        </p:nvSpPr>
        <p:spPr>
          <a:xfrm>
            <a:off x="617655" y="2610397"/>
            <a:ext cx="333492" cy="816292"/>
          </a:xfrm>
        </p:spPr>
        <p:txBody>
          <a:bodyPr wrap="none" lIns="0" rIns="0" anchor="ctr"/>
          <a:lstStyle>
            <a:lvl1pPr marL="0" indent="0" algn="l">
              <a:buFontTx/>
              <a:buNone/>
              <a:defRPr sz="2200" b="1">
                <a:solidFill>
                  <a:schemeClr val="tx1"/>
                </a:solidFill>
              </a:defRPr>
            </a:lvl1pPr>
          </a:lstStyle>
          <a:p>
            <a:pPr lvl="0"/>
            <a:r>
              <a:rPr lang="en-US" smtClean="0"/>
              <a:t>Click to edit Master text styles</a:t>
            </a:r>
          </a:p>
        </p:txBody>
      </p:sp>
      <p:sp>
        <p:nvSpPr>
          <p:cNvPr id="10" name="Text Placeholder 7"/>
          <p:cNvSpPr>
            <a:spLocks noGrp="1"/>
          </p:cNvSpPr>
          <p:nvPr>
            <p:ph type="body" sz="quarter" idx="27"/>
          </p:nvPr>
        </p:nvSpPr>
        <p:spPr>
          <a:xfrm>
            <a:off x="617655" y="3562747"/>
            <a:ext cx="333492" cy="816292"/>
          </a:xfrm>
        </p:spPr>
        <p:txBody>
          <a:bodyPr wrap="none" lIns="0" rIns="0" anchor="ctr"/>
          <a:lstStyle>
            <a:lvl1pPr marL="0" indent="0" algn="l">
              <a:buFontTx/>
              <a:buNone/>
              <a:defRPr sz="2200" b="1">
                <a:solidFill>
                  <a:schemeClr val="tx1"/>
                </a:solidFill>
              </a:defRPr>
            </a:lvl1pPr>
          </a:lstStyle>
          <a:p>
            <a:pPr lvl="0"/>
            <a:r>
              <a:rPr lang="en-US" smtClean="0"/>
              <a:t>Click to edit Master text styles</a:t>
            </a:r>
          </a:p>
        </p:txBody>
      </p:sp>
      <p:sp>
        <p:nvSpPr>
          <p:cNvPr id="11" name="Text Placeholder 7"/>
          <p:cNvSpPr>
            <a:spLocks noGrp="1"/>
          </p:cNvSpPr>
          <p:nvPr>
            <p:ph type="body" sz="quarter" idx="28"/>
          </p:nvPr>
        </p:nvSpPr>
        <p:spPr>
          <a:xfrm>
            <a:off x="617655" y="4515097"/>
            <a:ext cx="333492" cy="816292"/>
          </a:xfrm>
        </p:spPr>
        <p:txBody>
          <a:bodyPr wrap="none" lIns="0" rIns="0" anchor="ctr"/>
          <a:lstStyle>
            <a:lvl1pPr marL="0" indent="0" algn="l">
              <a:buFontTx/>
              <a:buNone/>
              <a:defRPr sz="2200" b="1">
                <a:solidFill>
                  <a:schemeClr val="tx1"/>
                </a:solidFill>
              </a:defRPr>
            </a:lvl1pPr>
          </a:lstStyle>
          <a:p>
            <a:pPr lvl="0"/>
            <a:r>
              <a:rPr lang="en-US" smtClean="0"/>
              <a:t>Click to edit Master text styles</a:t>
            </a:r>
          </a:p>
        </p:txBody>
      </p:sp>
      <p:sp>
        <p:nvSpPr>
          <p:cNvPr id="12" name="Text Placeholder 7"/>
          <p:cNvSpPr>
            <a:spLocks noGrp="1"/>
          </p:cNvSpPr>
          <p:nvPr>
            <p:ph type="body" sz="quarter" idx="29"/>
          </p:nvPr>
        </p:nvSpPr>
        <p:spPr>
          <a:xfrm>
            <a:off x="617655" y="5467447"/>
            <a:ext cx="333492" cy="816292"/>
          </a:xfrm>
        </p:spPr>
        <p:txBody>
          <a:bodyPr wrap="none" lIns="0" rIns="0" anchor="ctr"/>
          <a:lstStyle>
            <a:lvl1pPr marL="0" indent="0" algn="l">
              <a:buFontTx/>
              <a:buNone/>
              <a:defRPr sz="2200" b="1">
                <a:solidFill>
                  <a:schemeClr val="tx1"/>
                </a:solidFill>
              </a:defRPr>
            </a:lvl1pPr>
          </a:lstStyle>
          <a:p>
            <a:pPr lvl="0"/>
            <a:r>
              <a:rPr lang="en-US" smtClean="0"/>
              <a:t>Click to edit Master text styles</a:t>
            </a:r>
          </a:p>
        </p:txBody>
      </p:sp>
      <p:sp>
        <p:nvSpPr>
          <p:cNvPr id="14" name="Text Placeholder 13"/>
          <p:cNvSpPr>
            <a:spLocks noGrp="1"/>
          </p:cNvSpPr>
          <p:nvPr>
            <p:ph type="body" sz="quarter" idx="30"/>
          </p:nvPr>
        </p:nvSpPr>
        <p:spPr>
          <a:xfrm>
            <a:off x="1033718" y="16580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18" y="261039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18" y="35627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18" y="451509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18" y="54674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25" name="Date Placeholder 2"/>
          <p:cNvSpPr>
            <a:spLocks noGrp="1"/>
          </p:cNvSpPr>
          <p:nvPr>
            <p:ph type="dt" sz="half" idx="35"/>
          </p:nvPr>
        </p:nvSpPr>
        <p:spPr/>
        <p:txBody>
          <a:bodyPr/>
          <a:lstStyle>
            <a:lvl1pPr>
              <a:defRPr/>
            </a:lvl1pPr>
          </a:lstStyle>
          <a:p>
            <a:pPr>
              <a:defRPr/>
            </a:pPr>
            <a:fld id="{247FE71D-511E-4C7C-A57C-5B44724FE072}" type="datetimeFigureOut">
              <a:rPr lang="en-GB">
                <a:solidFill>
                  <a:srgbClr val="002244"/>
                </a:solidFill>
              </a:rPr>
              <a:pPr>
                <a:defRPr/>
              </a:pPr>
              <a:t>29/04/2015</a:t>
            </a:fld>
            <a:endParaRPr lang="en-GB">
              <a:solidFill>
                <a:srgbClr val="002244"/>
              </a:solidFill>
            </a:endParaRPr>
          </a:p>
        </p:txBody>
      </p:sp>
      <p:sp>
        <p:nvSpPr>
          <p:cNvPr id="26" name="Footer Placeholder 3"/>
          <p:cNvSpPr>
            <a:spLocks noGrp="1"/>
          </p:cNvSpPr>
          <p:nvPr>
            <p:ph type="ftr" sz="quarter" idx="36"/>
          </p:nvPr>
        </p:nvSpPr>
        <p:spPr/>
        <p:txBody>
          <a:bodyPr/>
          <a:lstStyle>
            <a:lvl1pPr>
              <a:defRPr/>
            </a:lvl1pPr>
          </a:lstStyle>
          <a:p>
            <a:pPr>
              <a:defRPr/>
            </a:pPr>
            <a:endParaRPr lang="en-GB">
              <a:solidFill>
                <a:srgbClr val="002244"/>
              </a:solidFill>
            </a:endParaRPr>
          </a:p>
        </p:txBody>
      </p:sp>
      <p:sp>
        <p:nvSpPr>
          <p:cNvPr id="27" name="Slide Number Placeholder 4"/>
          <p:cNvSpPr>
            <a:spLocks noGrp="1"/>
          </p:cNvSpPr>
          <p:nvPr>
            <p:ph type="sldNum" sz="quarter" idx="37"/>
          </p:nvPr>
        </p:nvSpPr>
        <p:spPr/>
        <p:txBody>
          <a:bodyPr/>
          <a:lstStyle>
            <a:lvl1pPr>
              <a:defRPr/>
            </a:lvl1pPr>
          </a:lstStyle>
          <a:p>
            <a:pPr>
              <a:defRPr/>
            </a:pPr>
            <a:fld id="{0D80ED8B-3665-4F37-B22E-BFA5740245DB}"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348163917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_7. PRESENTATION OBJECTIVES">
    <p:spTree>
      <p:nvGrpSpPr>
        <p:cNvPr id="1" name=""/>
        <p:cNvGrpSpPr/>
        <p:nvPr/>
      </p:nvGrpSpPr>
      <p:grpSpPr>
        <a:xfrm>
          <a:off x="0" y="0"/>
          <a:ext cx="0" cy="0"/>
          <a:chOff x="0" y="0"/>
          <a:chExt cx="0" cy="0"/>
        </a:xfrm>
      </p:grpSpPr>
      <p:sp>
        <p:nvSpPr>
          <p:cNvPr id="13" name="Rectangle 12"/>
          <p:cNvSpPr/>
          <p:nvPr userDrawn="1"/>
        </p:nvSpPr>
        <p:spPr>
          <a:xfrm>
            <a:off x="122061" y="1"/>
            <a:ext cx="3077978" cy="6742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pic>
        <p:nvPicPr>
          <p:cNvPr id="19" name="Picture 9" descr="logo.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460" y="414678"/>
            <a:ext cx="875011" cy="85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userDrawn="1"/>
        </p:nvCxnSpPr>
        <p:spPr>
          <a:xfrm flipV="1">
            <a:off x="630897" y="2544213"/>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630897" y="3485874"/>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897" y="4441934"/>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897" y="5392234"/>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4" name="Frame 23"/>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sp>
        <p:nvSpPr>
          <p:cNvPr id="2" name="Title 1"/>
          <p:cNvSpPr>
            <a:spLocks noGrp="1"/>
          </p:cNvSpPr>
          <p:nvPr>
            <p:ph type="title"/>
          </p:nvPr>
        </p:nvSpPr>
        <p:spPr>
          <a:xfrm>
            <a:off x="122061" y="120949"/>
            <a:ext cx="3079572" cy="1439360"/>
          </a:xfrm>
          <a:noFill/>
        </p:spPr>
        <p:txBody>
          <a:bodyPr lIns="462706" tIns="495757" anchor="t"/>
          <a:lstStyle>
            <a:lvl1pPr>
              <a:defRPr>
                <a:solidFill>
                  <a:schemeClr val="bg1"/>
                </a:solidFill>
              </a:defRPr>
            </a:lvl1pPr>
          </a:lstStyle>
          <a:p>
            <a:r>
              <a:rPr lang="en-US" smtClean="0"/>
              <a:t>Click to edit Master title style</a:t>
            </a:r>
            <a:endParaRPr lang="en-GB" dirty="0"/>
          </a:p>
        </p:txBody>
      </p:sp>
      <p:sp>
        <p:nvSpPr>
          <p:cNvPr id="8" name="Text Placeholder 7"/>
          <p:cNvSpPr>
            <a:spLocks noGrp="1"/>
          </p:cNvSpPr>
          <p:nvPr>
            <p:ph type="body" sz="quarter" idx="25"/>
          </p:nvPr>
        </p:nvSpPr>
        <p:spPr>
          <a:xfrm>
            <a:off x="617655" y="165804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9" name="Text Placeholder 7"/>
          <p:cNvSpPr>
            <a:spLocks noGrp="1"/>
          </p:cNvSpPr>
          <p:nvPr>
            <p:ph type="body" sz="quarter" idx="26"/>
          </p:nvPr>
        </p:nvSpPr>
        <p:spPr>
          <a:xfrm>
            <a:off x="617655" y="261039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10" name="Text Placeholder 7"/>
          <p:cNvSpPr>
            <a:spLocks noGrp="1"/>
          </p:cNvSpPr>
          <p:nvPr>
            <p:ph type="body" sz="quarter" idx="27"/>
          </p:nvPr>
        </p:nvSpPr>
        <p:spPr>
          <a:xfrm>
            <a:off x="617655" y="356274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11" name="Text Placeholder 7"/>
          <p:cNvSpPr>
            <a:spLocks noGrp="1"/>
          </p:cNvSpPr>
          <p:nvPr>
            <p:ph type="body" sz="quarter" idx="28"/>
          </p:nvPr>
        </p:nvSpPr>
        <p:spPr>
          <a:xfrm>
            <a:off x="617655" y="451509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12" name="Text Placeholder 7"/>
          <p:cNvSpPr>
            <a:spLocks noGrp="1"/>
          </p:cNvSpPr>
          <p:nvPr>
            <p:ph type="body" sz="quarter" idx="29"/>
          </p:nvPr>
        </p:nvSpPr>
        <p:spPr>
          <a:xfrm>
            <a:off x="617655" y="546744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14" name="Text Placeholder 13"/>
          <p:cNvSpPr>
            <a:spLocks noGrp="1"/>
          </p:cNvSpPr>
          <p:nvPr>
            <p:ph type="body" sz="quarter" idx="30"/>
          </p:nvPr>
        </p:nvSpPr>
        <p:spPr>
          <a:xfrm>
            <a:off x="1033718"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18" y="26103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18"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18"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18" y="54674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25" name="Date Placeholder 2"/>
          <p:cNvSpPr>
            <a:spLocks noGrp="1"/>
          </p:cNvSpPr>
          <p:nvPr>
            <p:ph type="dt" sz="half" idx="35"/>
          </p:nvPr>
        </p:nvSpPr>
        <p:spPr/>
        <p:txBody>
          <a:bodyPr/>
          <a:lstStyle>
            <a:lvl1pPr>
              <a:defRPr/>
            </a:lvl1pPr>
          </a:lstStyle>
          <a:p>
            <a:pPr>
              <a:defRPr/>
            </a:pPr>
            <a:fld id="{40762804-5B94-4F09-AEFA-412831400199}" type="datetimeFigureOut">
              <a:rPr lang="en-GB">
                <a:solidFill>
                  <a:srgbClr val="002244"/>
                </a:solidFill>
              </a:rPr>
              <a:pPr>
                <a:defRPr/>
              </a:pPr>
              <a:t>29/04/2015</a:t>
            </a:fld>
            <a:endParaRPr lang="en-GB">
              <a:solidFill>
                <a:srgbClr val="002244"/>
              </a:solidFill>
            </a:endParaRPr>
          </a:p>
        </p:txBody>
      </p:sp>
      <p:sp>
        <p:nvSpPr>
          <p:cNvPr id="26" name="Footer Placeholder 3"/>
          <p:cNvSpPr>
            <a:spLocks noGrp="1"/>
          </p:cNvSpPr>
          <p:nvPr>
            <p:ph type="ftr" sz="quarter" idx="36"/>
          </p:nvPr>
        </p:nvSpPr>
        <p:spPr/>
        <p:txBody>
          <a:bodyPr/>
          <a:lstStyle>
            <a:lvl1pPr>
              <a:defRPr/>
            </a:lvl1pPr>
          </a:lstStyle>
          <a:p>
            <a:pPr>
              <a:defRPr/>
            </a:pPr>
            <a:endParaRPr lang="en-GB">
              <a:solidFill>
                <a:srgbClr val="002244"/>
              </a:solidFill>
            </a:endParaRPr>
          </a:p>
        </p:txBody>
      </p:sp>
      <p:sp>
        <p:nvSpPr>
          <p:cNvPr id="27" name="Slide Number Placeholder 4"/>
          <p:cNvSpPr>
            <a:spLocks noGrp="1"/>
          </p:cNvSpPr>
          <p:nvPr>
            <p:ph type="sldNum" sz="quarter" idx="37"/>
          </p:nvPr>
        </p:nvSpPr>
        <p:spPr/>
        <p:txBody>
          <a:bodyPr/>
          <a:lstStyle>
            <a:lvl1pPr>
              <a:defRPr/>
            </a:lvl1pPr>
          </a:lstStyle>
          <a:p>
            <a:pPr>
              <a:defRPr/>
            </a:pPr>
            <a:fld id="{02C17F92-EA4B-48BA-A155-49D027E664D0}"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318469114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8. Two Content">
    <p:spTree>
      <p:nvGrpSpPr>
        <p:cNvPr id="1" name=""/>
        <p:cNvGrpSpPr/>
        <p:nvPr/>
      </p:nvGrpSpPr>
      <p:grpSpPr>
        <a:xfrm>
          <a:off x="0" y="0"/>
          <a:ext cx="0" cy="0"/>
          <a:chOff x="0" y="0"/>
          <a:chExt cx="0" cy="0"/>
        </a:xfrm>
      </p:grpSpPr>
      <p:cxnSp>
        <p:nvCxnSpPr>
          <p:cNvPr id="6" name="Straight Connector 5"/>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2"/>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35550" y="1600202"/>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p:nvPr>
        </p:nvSpPr>
        <p:spPr>
          <a:xfrm>
            <a:off x="488444" y="6128777"/>
            <a:ext cx="4105829" cy="533570"/>
          </a:xfrm>
        </p:spPr>
        <p:txBody>
          <a:bodyPr anchor="b">
            <a:noAutofit/>
          </a:bodyPr>
          <a:lstStyle>
            <a:lvl1pPr marL="0" indent="0">
              <a:buFontTx/>
              <a:buNone/>
              <a:defRPr sz="1000" baseline="0"/>
            </a:lvl1pPr>
          </a:lstStyle>
          <a:p>
            <a:pPr lvl="0"/>
            <a:r>
              <a:rPr lang="en-US" smtClean="0"/>
              <a:t>Click to edit Master text styles</a:t>
            </a:r>
          </a:p>
        </p:txBody>
      </p:sp>
      <p:sp>
        <p:nvSpPr>
          <p:cNvPr id="7" name="Date Placeholder 4"/>
          <p:cNvSpPr>
            <a:spLocks noGrp="1"/>
          </p:cNvSpPr>
          <p:nvPr>
            <p:ph type="dt" sz="half" idx="14"/>
          </p:nvPr>
        </p:nvSpPr>
        <p:spPr/>
        <p:txBody>
          <a:bodyPr/>
          <a:lstStyle>
            <a:lvl1pPr>
              <a:defRPr/>
            </a:lvl1pPr>
          </a:lstStyle>
          <a:p>
            <a:pPr>
              <a:defRPr/>
            </a:pPr>
            <a:fld id="{B35DFD09-99C1-47C0-8F65-6F452067A89D}" type="datetimeFigureOut">
              <a:rPr lang="en-GB">
                <a:solidFill>
                  <a:srgbClr val="002244"/>
                </a:solidFill>
              </a:rPr>
              <a:pPr>
                <a:defRPr/>
              </a:pPr>
              <a:t>29/04/2015</a:t>
            </a:fld>
            <a:endParaRPr lang="en-GB">
              <a:solidFill>
                <a:srgbClr val="002244"/>
              </a:solidFill>
            </a:endParaRPr>
          </a:p>
        </p:txBody>
      </p:sp>
      <p:sp>
        <p:nvSpPr>
          <p:cNvPr id="9" name="Footer Placeholder 5"/>
          <p:cNvSpPr>
            <a:spLocks noGrp="1"/>
          </p:cNvSpPr>
          <p:nvPr>
            <p:ph type="ftr" sz="quarter" idx="15"/>
          </p:nvPr>
        </p:nvSpPr>
        <p:spPr/>
        <p:txBody>
          <a:bodyPr/>
          <a:lstStyle>
            <a:lvl1pPr>
              <a:defRPr/>
            </a:lvl1pPr>
          </a:lstStyle>
          <a:p>
            <a:pPr>
              <a:defRPr/>
            </a:pPr>
            <a:endParaRPr lang="en-GB">
              <a:solidFill>
                <a:srgbClr val="002244"/>
              </a:solidFill>
            </a:endParaRPr>
          </a:p>
        </p:txBody>
      </p:sp>
      <p:sp>
        <p:nvSpPr>
          <p:cNvPr id="10" name="Slide Number Placeholder 6"/>
          <p:cNvSpPr>
            <a:spLocks noGrp="1"/>
          </p:cNvSpPr>
          <p:nvPr>
            <p:ph type="sldNum" sz="quarter" idx="16"/>
          </p:nvPr>
        </p:nvSpPr>
        <p:spPr/>
        <p:txBody>
          <a:bodyPr/>
          <a:lstStyle>
            <a:lvl1pPr>
              <a:defRPr/>
            </a:lvl1pPr>
          </a:lstStyle>
          <a:p>
            <a:pPr>
              <a:defRPr/>
            </a:pPr>
            <a:fld id="{B26C346A-5EF1-422A-919C-DD46DBF28E10}"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177520109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9.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9726" y="2389649"/>
            <a:ext cx="8420100" cy="1785071"/>
          </a:xfrm>
        </p:spPr>
        <p:txBody>
          <a:bodyPr>
            <a:normAutofit/>
          </a:bodyPr>
          <a:lstStyle>
            <a:lvl1pPr algn="l">
              <a:defRPr sz="2900" b="1" cap="none"/>
            </a:lvl1pPr>
          </a:lstStyle>
          <a:p>
            <a:r>
              <a:rPr lang="en-US" smtClean="0"/>
              <a:t>Click to edit Master title style</a:t>
            </a:r>
            <a:endParaRPr lang="en-GB" dirty="0"/>
          </a:p>
        </p:txBody>
      </p:sp>
      <p:sp>
        <p:nvSpPr>
          <p:cNvPr id="3" name="Text Placeholder 2"/>
          <p:cNvSpPr>
            <a:spLocks noGrp="1"/>
          </p:cNvSpPr>
          <p:nvPr>
            <p:ph type="body" idx="1"/>
          </p:nvPr>
        </p:nvSpPr>
        <p:spPr>
          <a:xfrm>
            <a:off x="509726" y="4199921"/>
            <a:ext cx="8420100" cy="1500187"/>
          </a:xfrm>
        </p:spPr>
        <p:txBody>
          <a:bodyPr/>
          <a:lstStyle>
            <a:lvl1pPr marL="0" indent="0">
              <a:buNone/>
              <a:defRPr sz="2100">
                <a:solidFill>
                  <a:schemeClr val="tx1">
                    <a:tint val="75000"/>
                  </a:schemeClr>
                </a:solidFill>
              </a:defRPr>
            </a:lvl1pPr>
            <a:lvl2pPr marL="478799" indent="0">
              <a:buNone/>
              <a:defRPr sz="1900">
                <a:solidFill>
                  <a:schemeClr val="tx1">
                    <a:tint val="75000"/>
                  </a:schemeClr>
                </a:solidFill>
              </a:defRPr>
            </a:lvl2pPr>
            <a:lvl3pPr marL="957597" indent="0">
              <a:buNone/>
              <a:defRPr sz="1700">
                <a:solidFill>
                  <a:schemeClr val="tx1">
                    <a:tint val="75000"/>
                  </a:schemeClr>
                </a:solidFill>
              </a:defRPr>
            </a:lvl3pPr>
            <a:lvl4pPr marL="1436397" indent="0">
              <a:buNone/>
              <a:defRPr sz="1500">
                <a:solidFill>
                  <a:schemeClr val="tx1">
                    <a:tint val="75000"/>
                  </a:schemeClr>
                </a:solidFill>
              </a:defRPr>
            </a:lvl4pPr>
            <a:lvl5pPr marL="1915193" indent="0">
              <a:buNone/>
              <a:defRPr sz="1500">
                <a:solidFill>
                  <a:schemeClr val="tx1">
                    <a:tint val="75000"/>
                  </a:schemeClr>
                </a:solidFill>
              </a:defRPr>
            </a:lvl5pPr>
            <a:lvl6pPr marL="2393992" indent="0">
              <a:buNone/>
              <a:defRPr sz="1500">
                <a:solidFill>
                  <a:schemeClr val="tx1">
                    <a:tint val="75000"/>
                  </a:schemeClr>
                </a:solidFill>
              </a:defRPr>
            </a:lvl6pPr>
            <a:lvl7pPr marL="2872789" indent="0">
              <a:buNone/>
              <a:defRPr sz="1500">
                <a:solidFill>
                  <a:schemeClr val="tx1">
                    <a:tint val="75000"/>
                  </a:schemeClr>
                </a:solidFill>
              </a:defRPr>
            </a:lvl7pPr>
            <a:lvl8pPr marL="3351588" indent="0">
              <a:buNone/>
              <a:defRPr sz="1500">
                <a:solidFill>
                  <a:schemeClr val="tx1">
                    <a:tint val="75000"/>
                  </a:schemeClr>
                </a:solidFill>
              </a:defRPr>
            </a:lvl8pPr>
            <a:lvl9pPr marL="3830385"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1C6CC7-F5B9-47B9-BD11-52FE79BAB8D0}" type="datetimeFigureOut">
              <a:rPr lang="en-GB">
                <a:solidFill>
                  <a:srgbClr val="002244"/>
                </a:solidFill>
              </a:rPr>
              <a:pPr>
                <a:defRPr/>
              </a:pPr>
              <a:t>29/04/2015</a:t>
            </a:fld>
            <a:endParaRPr lang="en-GB">
              <a:solidFill>
                <a:srgbClr val="002244"/>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2244"/>
              </a:solidFill>
            </a:endParaRPr>
          </a:p>
        </p:txBody>
      </p:sp>
      <p:sp>
        <p:nvSpPr>
          <p:cNvPr id="6" name="Slide Number Placeholder 5"/>
          <p:cNvSpPr>
            <a:spLocks noGrp="1"/>
          </p:cNvSpPr>
          <p:nvPr>
            <p:ph type="sldNum" sz="quarter" idx="12"/>
          </p:nvPr>
        </p:nvSpPr>
        <p:spPr/>
        <p:txBody>
          <a:bodyPr/>
          <a:lstStyle>
            <a:lvl1pPr>
              <a:defRPr/>
            </a:lvl1pPr>
          </a:lstStyle>
          <a:p>
            <a:pPr>
              <a:defRPr/>
            </a:pPr>
            <a:fld id="{A08137D9-0F4C-4814-A685-7E626ECCDF39}"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4154912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RROWS">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687480" y="1673785"/>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15" name="Text Placeholder 14"/>
          <p:cNvSpPr>
            <a:spLocks noGrp="1"/>
          </p:cNvSpPr>
          <p:nvPr>
            <p:ph type="body" sz="quarter" idx="11" hasCustomPrompt="1"/>
          </p:nvPr>
        </p:nvSpPr>
        <p:spPr>
          <a:xfrm>
            <a:off x="601867" y="1659467"/>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42" y="6254723"/>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0" name="Date Placeholder 3"/>
          <p:cNvSpPr>
            <a:spLocks noGrp="1"/>
          </p:cNvSpPr>
          <p:nvPr>
            <p:ph type="dt" sz="half" idx="2"/>
          </p:nvPr>
        </p:nvSpPr>
        <p:spPr>
          <a:xfrm rot="5400000">
            <a:off x="-357284" y="751777"/>
            <a:ext cx="1173632" cy="372925"/>
          </a:xfrm>
          <a:prstGeom prst="rect">
            <a:avLst/>
          </a:prstGeom>
        </p:spPr>
        <p:txBody>
          <a:bodyPr vert="horz" lIns="95715" tIns="47857" rIns="95715" bIns="47857" rtlCol="0" anchor="ctr"/>
          <a:lstStyle>
            <a:lvl1pPr algn="l">
              <a:defRPr sz="900">
                <a:solidFill>
                  <a:schemeClr val="tx1">
                    <a:tint val="75000"/>
                  </a:schemeClr>
                </a:solidFill>
              </a:defRPr>
            </a:lvl1pPr>
          </a:lstStyle>
          <a:p>
            <a:fld id="{00B6CA34-6738-40AF-91D1-D098062861F9}" type="datetimeFigureOut">
              <a:rPr lang="en-GB" smtClean="0">
                <a:solidFill>
                  <a:srgbClr val="002244">
                    <a:tint val="75000"/>
                  </a:srgbClr>
                </a:solidFill>
              </a:rPr>
              <a:pPr/>
              <a:t>29/04/2015</a:t>
            </a:fld>
            <a:endParaRPr lang="en-GB" dirty="0">
              <a:solidFill>
                <a:srgbClr val="002244">
                  <a:tint val="75000"/>
                </a:srgbClr>
              </a:solidFill>
            </a:endParaRPr>
          </a:p>
        </p:txBody>
      </p:sp>
      <p:sp>
        <p:nvSpPr>
          <p:cNvPr id="31" name="Footer Placeholder 4"/>
          <p:cNvSpPr>
            <a:spLocks noGrp="1"/>
          </p:cNvSpPr>
          <p:nvPr>
            <p:ph type="ftr" sz="quarter" idx="3"/>
          </p:nvPr>
        </p:nvSpPr>
        <p:spPr>
          <a:xfrm>
            <a:off x="5831527" y="6342314"/>
            <a:ext cx="3737104" cy="365125"/>
          </a:xfrm>
          <a:prstGeom prst="rect">
            <a:avLst/>
          </a:prstGeom>
        </p:spPr>
        <p:txBody>
          <a:bodyPr vert="horz" lIns="95715" tIns="47857" rIns="95715" bIns="47857" rtlCol="0" anchor="ctr"/>
          <a:lstStyle>
            <a:lvl1pPr algn="r">
              <a:defRPr sz="1100">
                <a:solidFill>
                  <a:schemeClr val="tx1">
                    <a:tint val="75000"/>
                  </a:schemeClr>
                </a:solidFill>
              </a:defRPr>
            </a:lvl1pPr>
          </a:lstStyle>
          <a:p>
            <a:endParaRPr lang="en-GB" dirty="0">
              <a:solidFill>
                <a:srgbClr val="002244">
                  <a:tint val="75000"/>
                </a:srgbClr>
              </a:solidFill>
            </a:endParaRPr>
          </a:p>
        </p:txBody>
      </p:sp>
      <p:sp>
        <p:nvSpPr>
          <p:cNvPr id="35" name="Text Placeholder 16"/>
          <p:cNvSpPr>
            <a:spLocks noGrp="1"/>
          </p:cNvSpPr>
          <p:nvPr>
            <p:ph type="body" sz="quarter" idx="24" hasCustomPrompt="1"/>
          </p:nvPr>
        </p:nvSpPr>
        <p:spPr>
          <a:xfrm>
            <a:off x="687480" y="2445696"/>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36" name="Text Placeholder 14"/>
          <p:cNvSpPr>
            <a:spLocks noGrp="1"/>
          </p:cNvSpPr>
          <p:nvPr>
            <p:ph type="body" sz="quarter" idx="25" hasCustomPrompt="1"/>
          </p:nvPr>
        </p:nvSpPr>
        <p:spPr>
          <a:xfrm>
            <a:off x="601867" y="2431378"/>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37" name="Text Placeholder 16"/>
          <p:cNvSpPr>
            <a:spLocks noGrp="1"/>
          </p:cNvSpPr>
          <p:nvPr>
            <p:ph type="body" sz="quarter" idx="26" hasCustomPrompt="1"/>
          </p:nvPr>
        </p:nvSpPr>
        <p:spPr>
          <a:xfrm>
            <a:off x="687480" y="3217608"/>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38" name="Text Placeholder 14"/>
          <p:cNvSpPr>
            <a:spLocks noGrp="1"/>
          </p:cNvSpPr>
          <p:nvPr>
            <p:ph type="body" sz="quarter" idx="27" hasCustomPrompt="1"/>
          </p:nvPr>
        </p:nvSpPr>
        <p:spPr>
          <a:xfrm>
            <a:off x="601867" y="3203289"/>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39" name="Text Placeholder 16"/>
          <p:cNvSpPr>
            <a:spLocks noGrp="1"/>
          </p:cNvSpPr>
          <p:nvPr>
            <p:ph type="body" sz="quarter" idx="28" hasCustomPrompt="1"/>
          </p:nvPr>
        </p:nvSpPr>
        <p:spPr>
          <a:xfrm>
            <a:off x="687480" y="3989519"/>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40" name="Text Placeholder 14"/>
          <p:cNvSpPr>
            <a:spLocks noGrp="1"/>
          </p:cNvSpPr>
          <p:nvPr>
            <p:ph type="body" sz="quarter" idx="29" hasCustomPrompt="1"/>
          </p:nvPr>
        </p:nvSpPr>
        <p:spPr>
          <a:xfrm>
            <a:off x="601867" y="3975200"/>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41" name="Text Placeholder 16"/>
          <p:cNvSpPr>
            <a:spLocks noGrp="1"/>
          </p:cNvSpPr>
          <p:nvPr>
            <p:ph type="body" sz="quarter" idx="30" hasCustomPrompt="1"/>
          </p:nvPr>
        </p:nvSpPr>
        <p:spPr>
          <a:xfrm>
            <a:off x="687480" y="4761430"/>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42" name="Text Placeholder 14"/>
          <p:cNvSpPr>
            <a:spLocks noGrp="1"/>
          </p:cNvSpPr>
          <p:nvPr>
            <p:ph type="body" sz="quarter" idx="31" hasCustomPrompt="1"/>
          </p:nvPr>
        </p:nvSpPr>
        <p:spPr>
          <a:xfrm>
            <a:off x="601867" y="4747112"/>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43" name="Text Placeholder 16"/>
          <p:cNvSpPr>
            <a:spLocks noGrp="1"/>
          </p:cNvSpPr>
          <p:nvPr>
            <p:ph type="body" sz="quarter" idx="32" hasCustomPrompt="1"/>
          </p:nvPr>
        </p:nvSpPr>
        <p:spPr>
          <a:xfrm>
            <a:off x="687480" y="5533339"/>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44" name="Text Placeholder 14"/>
          <p:cNvSpPr>
            <a:spLocks noGrp="1"/>
          </p:cNvSpPr>
          <p:nvPr>
            <p:ph type="body" sz="quarter" idx="33" hasCustomPrompt="1"/>
          </p:nvPr>
        </p:nvSpPr>
        <p:spPr>
          <a:xfrm>
            <a:off x="601867" y="5519021"/>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Tree>
    <p:extLst>
      <p:ext uri="{BB962C8B-B14F-4D97-AF65-F5344CB8AC3E}">
        <p14:creationId xmlns:p14="http://schemas.microsoft.com/office/powerpoint/2010/main" val="287654399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0. TEAM SLIDE 1- 9 PEOPLE">
    <p:spTree>
      <p:nvGrpSpPr>
        <p:cNvPr id="1" name=""/>
        <p:cNvGrpSpPr/>
        <p:nvPr/>
      </p:nvGrpSpPr>
      <p:grpSpPr>
        <a:xfrm>
          <a:off x="0" y="0"/>
          <a:ext cx="0" cy="0"/>
          <a:chOff x="0" y="0"/>
          <a:chExt cx="0" cy="0"/>
        </a:xfrm>
      </p:grpSpPr>
      <p:cxnSp>
        <p:nvCxnSpPr>
          <p:cNvPr id="23" name="Straight Connector 22"/>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38" name="Text Placeholder 21"/>
          <p:cNvSpPr>
            <a:spLocks noGrp="1"/>
          </p:cNvSpPr>
          <p:nvPr>
            <p:ph type="body" sz="quarter" idx="31"/>
          </p:nvPr>
        </p:nvSpPr>
        <p:spPr>
          <a:xfrm>
            <a:off x="3592690" y="3193507"/>
            <a:ext cx="2788268" cy="1474405"/>
          </a:xfrm>
          <a:solidFill>
            <a:srgbClr val="A1A7C0"/>
          </a:solidFill>
        </p:spPr>
        <p:txBody>
          <a:bodyPr lIns="1487270" tIns="0" rIns="16525" bIns="6610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1" name="Text Placeholder 21"/>
          <p:cNvSpPr>
            <a:spLocks noGrp="1"/>
          </p:cNvSpPr>
          <p:nvPr>
            <p:ph type="body" sz="quarter" idx="32"/>
          </p:nvPr>
        </p:nvSpPr>
        <p:spPr>
          <a:xfrm>
            <a:off x="3592690" y="4765294"/>
            <a:ext cx="2788268" cy="1474405"/>
          </a:xfrm>
          <a:solidFill>
            <a:srgbClr val="A1A7C0"/>
          </a:solidFill>
        </p:spPr>
        <p:txBody>
          <a:bodyPr lIns="1487270" tIns="0" rIns="16525" bIns="6610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4" name="Text Placeholder 21"/>
          <p:cNvSpPr>
            <a:spLocks noGrp="1"/>
          </p:cNvSpPr>
          <p:nvPr>
            <p:ph type="body" sz="quarter" idx="33"/>
          </p:nvPr>
        </p:nvSpPr>
        <p:spPr>
          <a:xfrm>
            <a:off x="3592690" y="1614075"/>
            <a:ext cx="2788268" cy="1474405"/>
          </a:xfrm>
          <a:solidFill>
            <a:srgbClr val="A1A7C0"/>
          </a:solidFill>
        </p:spPr>
        <p:txBody>
          <a:bodyPr lIns="1487270" tIns="0" rIns="16525" bIns="6610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7" name="Text Placeholder 21"/>
          <p:cNvSpPr>
            <a:spLocks noGrp="1"/>
          </p:cNvSpPr>
          <p:nvPr>
            <p:ph type="body" sz="quarter" idx="34"/>
          </p:nvPr>
        </p:nvSpPr>
        <p:spPr>
          <a:xfrm>
            <a:off x="6595667" y="3193507"/>
            <a:ext cx="2788268" cy="1474405"/>
          </a:xfrm>
          <a:solidFill>
            <a:srgbClr val="A1A7C0"/>
          </a:solidFill>
        </p:spPr>
        <p:txBody>
          <a:bodyPr lIns="1487270" tIns="0" rIns="16525" bIns="6610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8" name="Text Placeholder 21"/>
          <p:cNvSpPr>
            <a:spLocks noGrp="1"/>
          </p:cNvSpPr>
          <p:nvPr>
            <p:ph type="body" sz="quarter" idx="35"/>
          </p:nvPr>
        </p:nvSpPr>
        <p:spPr>
          <a:xfrm>
            <a:off x="6595667" y="4765294"/>
            <a:ext cx="2788268" cy="1474405"/>
          </a:xfrm>
          <a:solidFill>
            <a:srgbClr val="A1A7C0"/>
          </a:solidFill>
        </p:spPr>
        <p:txBody>
          <a:bodyPr lIns="1487270" tIns="0" rIns="16525" bIns="6610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9" name="Text Placeholder 21"/>
          <p:cNvSpPr>
            <a:spLocks noGrp="1"/>
          </p:cNvSpPr>
          <p:nvPr>
            <p:ph type="body" sz="quarter" idx="36"/>
          </p:nvPr>
        </p:nvSpPr>
        <p:spPr>
          <a:xfrm>
            <a:off x="6595667" y="1614075"/>
            <a:ext cx="2788268" cy="1474405"/>
          </a:xfrm>
          <a:solidFill>
            <a:srgbClr val="A1A7C0"/>
          </a:solidFill>
        </p:spPr>
        <p:txBody>
          <a:bodyPr lIns="1487270" tIns="0" rIns="16525" bIns="6610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1"/>
          <p:cNvSpPr>
            <a:spLocks noGrp="1"/>
          </p:cNvSpPr>
          <p:nvPr>
            <p:ph type="body" sz="quarter" idx="29"/>
          </p:nvPr>
        </p:nvSpPr>
        <p:spPr>
          <a:xfrm>
            <a:off x="600008" y="3193507"/>
            <a:ext cx="2788268" cy="1474405"/>
          </a:xfrm>
          <a:solidFill>
            <a:srgbClr val="A1A7C0"/>
          </a:solidFill>
        </p:spPr>
        <p:txBody>
          <a:bodyPr lIns="1487270" tIns="0" rIns="16525" bIns="6610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5" name="Text Placeholder 21"/>
          <p:cNvSpPr>
            <a:spLocks noGrp="1"/>
          </p:cNvSpPr>
          <p:nvPr>
            <p:ph type="body" sz="quarter" idx="30"/>
          </p:nvPr>
        </p:nvSpPr>
        <p:spPr>
          <a:xfrm>
            <a:off x="600008" y="4765294"/>
            <a:ext cx="2788268" cy="1474405"/>
          </a:xfrm>
          <a:solidFill>
            <a:srgbClr val="A1A7C0"/>
          </a:solidFill>
        </p:spPr>
        <p:txBody>
          <a:bodyPr lIns="1487270" tIns="0" rIns="16525" bIns="6610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Text Placeholder 21"/>
          <p:cNvSpPr>
            <a:spLocks noGrp="1"/>
          </p:cNvSpPr>
          <p:nvPr>
            <p:ph type="body" sz="quarter" idx="12"/>
          </p:nvPr>
        </p:nvSpPr>
        <p:spPr>
          <a:xfrm>
            <a:off x="600008" y="1614075"/>
            <a:ext cx="2788268" cy="1474405"/>
          </a:xfrm>
          <a:solidFill>
            <a:srgbClr val="A1A7C0"/>
          </a:solidFill>
        </p:spPr>
        <p:txBody>
          <a:bodyPr lIns="1487270" tIns="0" rIns="16525" bIns="6610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20" name="Picture Placeholder 19"/>
          <p:cNvSpPr>
            <a:spLocks noGrp="1"/>
          </p:cNvSpPr>
          <p:nvPr>
            <p:ph type="pic" sz="quarter" idx="11"/>
          </p:nvPr>
        </p:nvSpPr>
        <p:spPr>
          <a:xfrm>
            <a:off x="665900" y="1681918"/>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24" name="Picture Placeholder 19"/>
          <p:cNvSpPr>
            <a:spLocks noGrp="1"/>
          </p:cNvSpPr>
          <p:nvPr>
            <p:ph type="pic" sz="quarter" idx="13"/>
          </p:nvPr>
        </p:nvSpPr>
        <p:spPr>
          <a:xfrm>
            <a:off x="3663044" y="1681918"/>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dirty="0"/>
          </a:p>
        </p:txBody>
      </p:sp>
      <p:sp>
        <p:nvSpPr>
          <p:cNvPr id="27" name="Picture Placeholder 19"/>
          <p:cNvSpPr>
            <a:spLocks noGrp="1"/>
          </p:cNvSpPr>
          <p:nvPr>
            <p:ph type="pic" sz="quarter" idx="15"/>
          </p:nvPr>
        </p:nvSpPr>
        <p:spPr>
          <a:xfrm>
            <a:off x="6675962" y="1681918"/>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30" name="Picture Placeholder 19"/>
          <p:cNvSpPr>
            <a:spLocks noGrp="1"/>
          </p:cNvSpPr>
          <p:nvPr>
            <p:ph type="pic" sz="quarter" idx="17"/>
          </p:nvPr>
        </p:nvSpPr>
        <p:spPr>
          <a:xfrm>
            <a:off x="665900" y="3261350"/>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33" name="Picture Placeholder 19"/>
          <p:cNvSpPr>
            <a:spLocks noGrp="1"/>
          </p:cNvSpPr>
          <p:nvPr>
            <p:ph type="pic" sz="quarter" idx="19"/>
          </p:nvPr>
        </p:nvSpPr>
        <p:spPr>
          <a:xfrm>
            <a:off x="3663044" y="3261350"/>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36" name="Picture Placeholder 19"/>
          <p:cNvSpPr>
            <a:spLocks noGrp="1"/>
          </p:cNvSpPr>
          <p:nvPr>
            <p:ph type="pic" sz="quarter" idx="21"/>
          </p:nvPr>
        </p:nvSpPr>
        <p:spPr>
          <a:xfrm>
            <a:off x="6675962" y="3261350"/>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39" name="Picture Placeholder 19"/>
          <p:cNvSpPr>
            <a:spLocks noGrp="1"/>
          </p:cNvSpPr>
          <p:nvPr>
            <p:ph type="pic" sz="quarter" idx="23"/>
          </p:nvPr>
        </p:nvSpPr>
        <p:spPr>
          <a:xfrm>
            <a:off x="665900" y="4833137"/>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42" name="Picture Placeholder 19"/>
          <p:cNvSpPr>
            <a:spLocks noGrp="1"/>
          </p:cNvSpPr>
          <p:nvPr>
            <p:ph type="pic" sz="quarter" idx="25"/>
          </p:nvPr>
        </p:nvSpPr>
        <p:spPr>
          <a:xfrm>
            <a:off x="3663044" y="4833137"/>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45" name="Picture Placeholder 19"/>
          <p:cNvSpPr>
            <a:spLocks noGrp="1"/>
          </p:cNvSpPr>
          <p:nvPr>
            <p:ph type="pic" sz="quarter" idx="27"/>
          </p:nvPr>
        </p:nvSpPr>
        <p:spPr>
          <a:xfrm>
            <a:off x="6675962" y="4833137"/>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25" name="Text Placeholder 8"/>
          <p:cNvSpPr>
            <a:spLocks noGrp="1"/>
          </p:cNvSpPr>
          <p:nvPr>
            <p:ph type="body" sz="quarter" idx="37"/>
          </p:nvPr>
        </p:nvSpPr>
        <p:spPr>
          <a:xfrm>
            <a:off x="498541" y="6254709"/>
            <a:ext cx="4038307" cy="388759"/>
          </a:xfrm>
        </p:spPr>
        <p:txBody>
          <a:bodyPr anchor="b"/>
          <a:lstStyle>
            <a:lvl1pPr marL="0" indent="0">
              <a:buFontTx/>
              <a:buNone/>
              <a:defRPr sz="900"/>
            </a:lvl1pPr>
          </a:lstStyle>
          <a:p>
            <a:pPr lvl="0"/>
            <a:r>
              <a:rPr lang="en-US" smtClean="0"/>
              <a:t>Click to edit Master text styles</a:t>
            </a:r>
          </a:p>
        </p:txBody>
      </p:sp>
      <p:sp>
        <p:nvSpPr>
          <p:cNvPr id="26" name="Slide Number Placeholder 2"/>
          <p:cNvSpPr>
            <a:spLocks noGrp="1"/>
          </p:cNvSpPr>
          <p:nvPr>
            <p:ph type="sldNum" sz="quarter" idx="38"/>
          </p:nvPr>
        </p:nvSpPr>
        <p:spPr/>
        <p:txBody>
          <a:bodyPr/>
          <a:lstStyle>
            <a:lvl1pPr>
              <a:defRPr/>
            </a:lvl1pPr>
          </a:lstStyle>
          <a:p>
            <a:pPr>
              <a:defRPr/>
            </a:pPr>
            <a:fld id="{5299DD6A-F04F-449C-B2D0-60E87B3695C2}" type="slidenum">
              <a:rPr lang="en-GB">
                <a:solidFill>
                  <a:srgbClr val="002244"/>
                </a:solidFill>
              </a:rPr>
              <a:pPr>
                <a:defRPr/>
              </a:pPr>
              <a:t>‹#›</a:t>
            </a:fld>
            <a:endParaRPr lang="en-GB" dirty="0">
              <a:solidFill>
                <a:srgbClr val="002244"/>
              </a:solidFill>
            </a:endParaRPr>
          </a:p>
        </p:txBody>
      </p:sp>
    </p:spTree>
    <p:extLst>
      <p:ext uri="{BB962C8B-B14F-4D97-AF65-F5344CB8AC3E}">
        <p14:creationId xmlns:p14="http://schemas.microsoft.com/office/powerpoint/2010/main" val="223418760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1. TEAM 3 PEOPLE AND BIOG">
    <p:spTree>
      <p:nvGrpSpPr>
        <p:cNvPr id="1" name=""/>
        <p:cNvGrpSpPr/>
        <p:nvPr/>
      </p:nvGrpSpPr>
      <p:grpSpPr>
        <a:xfrm>
          <a:off x="0" y="0"/>
          <a:ext cx="0" cy="0"/>
          <a:chOff x="0" y="0"/>
          <a:chExt cx="0" cy="0"/>
        </a:xfrm>
      </p:grpSpPr>
      <p:sp>
        <p:nvSpPr>
          <p:cNvPr id="13" name="Rectangle 12"/>
          <p:cNvSpPr/>
          <p:nvPr userDrawn="1"/>
        </p:nvSpPr>
        <p:spPr>
          <a:xfrm>
            <a:off x="585306" y="1614076"/>
            <a:ext cx="2866211" cy="4689587"/>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sp>
        <p:nvSpPr>
          <p:cNvPr id="17" name="Rectangle 16"/>
          <p:cNvSpPr/>
          <p:nvPr userDrawn="1"/>
        </p:nvSpPr>
        <p:spPr>
          <a:xfrm>
            <a:off x="3582401" y="1614076"/>
            <a:ext cx="2867681" cy="4689587"/>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sp>
        <p:nvSpPr>
          <p:cNvPr id="18" name="Rectangle 17"/>
          <p:cNvSpPr/>
          <p:nvPr userDrawn="1"/>
        </p:nvSpPr>
        <p:spPr>
          <a:xfrm>
            <a:off x="6595668" y="1614076"/>
            <a:ext cx="2866210" cy="4689587"/>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cxnSp>
        <p:nvCxnSpPr>
          <p:cNvPr id="19" name="Straight Connector 18"/>
          <p:cNvCxnSpPr/>
          <p:nvPr userDrawn="1"/>
        </p:nvCxnSpPr>
        <p:spPr>
          <a:xfrm>
            <a:off x="651480" y="3099995"/>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642691" y="3099995"/>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6664786" y="3099995"/>
            <a:ext cx="271915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7" name="Picture Placeholder 19"/>
          <p:cNvSpPr>
            <a:spLocks noGrp="1"/>
          </p:cNvSpPr>
          <p:nvPr>
            <p:ph type="pic" sz="quarter" idx="11"/>
          </p:nvPr>
        </p:nvSpPr>
        <p:spPr>
          <a:xfrm>
            <a:off x="665900" y="1687145"/>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8" name="Text Placeholder 21"/>
          <p:cNvSpPr>
            <a:spLocks noGrp="1"/>
          </p:cNvSpPr>
          <p:nvPr>
            <p:ph type="body" sz="quarter" idx="12"/>
          </p:nvPr>
        </p:nvSpPr>
        <p:spPr>
          <a:xfrm>
            <a:off x="2086210" y="1688949"/>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19"/>
          <p:cNvSpPr>
            <a:spLocks noGrp="1"/>
          </p:cNvSpPr>
          <p:nvPr>
            <p:ph type="pic" sz="quarter" idx="13"/>
          </p:nvPr>
        </p:nvSpPr>
        <p:spPr>
          <a:xfrm>
            <a:off x="3663044" y="1687145"/>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0" name="Text Placeholder 21"/>
          <p:cNvSpPr>
            <a:spLocks noGrp="1"/>
          </p:cNvSpPr>
          <p:nvPr>
            <p:ph type="body" sz="quarter" idx="14"/>
          </p:nvPr>
        </p:nvSpPr>
        <p:spPr>
          <a:xfrm>
            <a:off x="5083351" y="1688949"/>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Picture Placeholder 19"/>
          <p:cNvSpPr>
            <a:spLocks noGrp="1"/>
          </p:cNvSpPr>
          <p:nvPr>
            <p:ph type="pic" sz="quarter" idx="15"/>
          </p:nvPr>
        </p:nvSpPr>
        <p:spPr>
          <a:xfrm>
            <a:off x="6675962" y="1687145"/>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2" name="Text Placeholder 21"/>
          <p:cNvSpPr>
            <a:spLocks noGrp="1"/>
          </p:cNvSpPr>
          <p:nvPr>
            <p:ph type="body" sz="quarter" idx="16"/>
          </p:nvPr>
        </p:nvSpPr>
        <p:spPr>
          <a:xfrm>
            <a:off x="8096273" y="1688949"/>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13"/>
          <p:cNvSpPr>
            <a:spLocks noGrp="1"/>
          </p:cNvSpPr>
          <p:nvPr>
            <p:ph type="body" sz="quarter" idx="17"/>
          </p:nvPr>
        </p:nvSpPr>
        <p:spPr>
          <a:xfrm>
            <a:off x="568345" y="3171692"/>
            <a:ext cx="2851233" cy="3087581"/>
          </a:xfrm>
        </p:spPr>
        <p:txBody>
          <a:bodyPr/>
          <a:lstStyle>
            <a:lvl1pPr marL="0" indent="0">
              <a:buFontTx/>
              <a:buNone/>
              <a:defRPr sz="1700">
                <a:solidFill>
                  <a:schemeClr val="tx1"/>
                </a:solidFill>
              </a:defRPr>
            </a:lvl1pPr>
            <a:lvl2pPr marL="386690" indent="-198303">
              <a:buClr>
                <a:schemeClr val="tx1"/>
              </a:buClr>
              <a:buFont typeface="Wingdings" pitchFamily="2" charset="2"/>
              <a:buChar char="§"/>
              <a:defRPr sz="1700">
                <a:solidFill>
                  <a:schemeClr val="tx1"/>
                </a:solidFill>
              </a:defRPr>
            </a:lvl2pPr>
            <a:lvl3pPr marL="617952" indent="-221530">
              <a:buClr>
                <a:srgbClr val="606B8D"/>
              </a:buClr>
              <a:buFont typeface="Wingdings" pitchFamily="2" charset="2"/>
              <a:buChar char="§"/>
              <a:defRPr sz="1700">
                <a:solidFill>
                  <a:schemeClr val="tx1"/>
                </a:solidFill>
              </a:defRPr>
            </a:lvl3pPr>
            <a:lvl4pPr marL="889058" indent="-224743">
              <a:buClr>
                <a:srgbClr val="606B8D"/>
              </a:buClr>
              <a:buFont typeface="Wingdings" pitchFamily="2" charset="2"/>
              <a:buChar char="§"/>
              <a:defRPr sz="1700">
                <a:solidFill>
                  <a:schemeClr val="tx1"/>
                </a:solidFill>
              </a:defRPr>
            </a:lvl4pPr>
            <a:lvl5pPr marL="1123715" indent="-224743">
              <a:buClr>
                <a:srgbClr val="606B8D"/>
              </a:buClr>
              <a:buFont typeface="Wingdings" pitchFamily="2" charset="2"/>
              <a:buChar char="§"/>
              <a:defRPr sz="17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13"/>
          <p:cNvSpPr>
            <a:spLocks noGrp="1"/>
          </p:cNvSpPr>
          <p:nvPr>
            <p:ph type="body" sz="quarter" idx="18"/>
          </p:nvPr>
        </p:nvSpPr>
        <p:spPr>
          <a:xfrm>
            <a:off x="3549506" y="3171692"/>
            <a:ext cx="2851233" cy="3087581"/>
          </a:xfrm>
        </p:spPr>
        <p:txBody>
          <a:bodyPr/>
          <a:lstStyle>
            <a:lvl1pPr marL="0" indent="0">
              <a:buFontTx/>
              <a:buNone/>
              <a:defRPr sz="1700">
                <a:solidFill>
                  <a:schemeClr val="tx1"/>
                </a:solidFill>
              </a:defRPr>
            </a:lvl1pPr>
            <a:lvl2pPr marL="386690" indent="-198303">
              <a:buClr>
                <a:schemeClr val="tx1"/>
              </a:buClr>
              <a:buFont typeface="Wingdings" pitchFamily="2" charset="2"/>
              <a:buChar char="§"/>
              <a:defRPr sz="1700">
                <a:solidFill>
                  <a:schemeClr val="tx1"/>
                </a:solidFill>
              </a:defRPr>
            </a:lvl2pPr>
            <a:lvl3pPr marL="617952" indent="-221530">
              <a:buClr>
                <a:srgbClr val="606B8D"/>
              </a:buClr>
              <a:buFont typeface="Wingdings" pitchFamily="2" charset="2"/>
              <a:buChar char="§"/>
              <a:defRPr sz="1700">
                <a:solidFill>
                  <a:schemeClr val="tx1"/>
                </a:solidFill>
              </a:defRPr>
            </a:lvl3pPr>
            <a:lvl4pPr marL="889058" indent="-224743">
              <a:buClr>
                <a:srgbClr val="606B8D"/>
              </a:buClr>
              <a:buFont typeface="Wingdings" pitchFamily="2" charset="2"/>
              <a:buChar char="§"/>
              <a:defRPr sz="1700">
                <a:solidFill>
                  <a:schemeClr val="tx1"/>
                </a:solidFill>
              </a:defRPr>
            </a:lvl4pPr>
            <a:lvl5pPr marL="1123715" indent="-224743">
              <a:buClr>
                <a:srgbClr val="606B8D"/>
              </a:buClr>
              <a:buFont typeface="Wingdings" pitchFamily="2" charset="2"/>
              <a:buChar char="§"/>
              <a:defRPr sz="17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3"/>
          <p:cNvSpPr>
            <a:spLocks noGrp="1"/>
          </p:cNvSpPr>
          <p:nvPr>
            <p:ph type="body" sz="quarter" idx="19"/>
          </p:nvPr>
        </p:nvSpPr>
        <p:spPr>
          <a:xfrm>
            <a:off x="6578407" y="3171692"/>
            <a:ext cx="2851233" cy="3087581"/>
          </a:xfrm>
        </p:spPr>
        <p:txBody>
          <a:bodyPr/>
          <a:lstStyle>
            <a:lvl1pPr marL="0" indent="0">
              <a:buFontTx/>
              <a:buNone/>
              <a:defRPr sz="1700">
                <a:solidFill>
                  <a:schemeClr val="tx1"/>
                </a:solidFill>
              </a:defRPr>
            </a:lvl1pPr>
            <a:lvl2pPr marL="386690" indent="-198303">
              <a:buClr>
                <a:schemeClr val="tx1"/>
              </a:buClr>
              <a:buFont typeface="Wingdings" pitchFamily="2" charset="2"/>
              <a:buChar char="§"/>
              <a:defRPr sz="1700">
                <a:solidFill>
                  <a:schemeClr val="tx1"/>
                </a:solidFill>
              </a:defRPr>
            </a:lvl2pPr>
            <a:lvl3pPr marL="617952" indent="-221530">
              <a:buClr>
                <a:srgbClr val="606B8D"/>
              </a:buClr>
              <a:buFont typeface="Wingdings" pitchFamily="2" charset="2"/>
              <a:buChar char="§"/>
              <a:defRPr sz="1700">
                <a:solidFill>
                  <a:schemeClr val="tx1"/>
                </a:solidFill>
              </a:defRPr>
            </a:lvl3pPr>
            <a:lvl4pPr marL="889058" indent="-224743">
              <a:buClr>
                <a:srgbClr val="606B8D"/>
              </a:buClr>
              <a:buFont typeface="Wingdings" pitchFamily="2" charset="2"/>
              <a:buChar char="§"/>
              <a:defRPr sz="1700">
                <a:solidFill>
                  <a:schemeClr val="tx1"/>
                </a:solidFill>
              </a:defRPr>
            </a:lvl4pPr>
            <a:lvl5pPr marL="1123715" indent="-224743">
              <a:buClr>
                <a:srgbClr val="606B8D"/>
              </a:buClr>
              <a:buFont typeface="Wingdings" pitchFamily="2" charset="2"/>
              <a:buChar char="§"/>
              <a:defRPr sz="17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7" name="Text Placeholder 8"/>
          <p:cNvSpPr>
            <a:spLocks noGrp="1"/>
          </p:cNvSpPr>
          <p:nvPr>
            <p:ph type="body" sz="quarter" idx="20"/>
          </p:nvPr>
        </p:nvSpPr>
        <p:spPr>
          <a:xfrm>
            <a:off x="498536" y="6254709"/>
            <a:ext cx="3952166" cy="388759"/>
          </a:xfrm>
        </p:spPr>
        <p:txBody>
          <a:bodyPr anchor="b"/>
          <a:lstStyle>
            <a:lvl1pPr marL="0" indent="0">
              <a:buFontTx/>
              <a:buNone/>
              <a:defRPr sz="900"/>
            </a:lvl1pPr>
          </a:lstStyle>
          <a:p>
            <a:pPr lvl="0"/>
            <a:r>
              <a:rPr lang="en-US" smtClean="0"/>
              <a:t>Click to edit Master text styles</a:t>
            </a:r>
          </a:p>
        </p:txBody>
      </p:sp>
      <p:sp>
        <p:nvSpPr>
          <p:cNvPr id="23" name="Slide Number Placeholder 2"/>
          <p:cNvSpPr>
            <a:spLocks noGrp="1"/>
          </p:cNvSpPr>
          <p:nvPr>
            <p:ph type="sldNum" sz="quarter" idx="21"/>
          </p:nvPr>
        </p:nvSpPr>
        <p:spPr/>
        <p:txBody>
          <a:bodyPr/>
          <a:lstStyle>
            <a:lvl1pPr>
              <a:defRPr/>
            </a:lvl1pPr>
          </a:lstStyle>
          <a:p>
            <a:pPr>
              <a:defRPr/>
            </a:pPr>
            <a:fld id="{D8FCA6EF-44CB-43CD-9D7C-796C40FA1CCE}" type="slidenum">
              <a:rPr lang="en-GB">
                <a:solidFill>
                  <a:srgbClr val="002244"/>
                </a:solidFill>
              </a:rPr>
              <a:pPr>
                <a:defRPr/>
              </a:pPr>
              <a:t>‹#›</a:t>
            </a:fld>
            <a:endParaRPr lang="en-GB" dirty="0">
              <a:solidFill>
                <a:srgbClr val="002244"/>
              </a:solidFill>
            </a:endParaRPr>
          </a:p>
        </p:txBody>
      </p:sp>
    </p:spTree>
    <p:extLst>
      <p:ext uri="{BB962C8B-B14F-4D97-AF65-F5344CB8AC3E}">
        <p14:creationId xmlns:p14="http://schemas.microsoft.com/office/powerpoint/2010/main" val="80613141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2. TEAM 2 PEOPLE AND BIOG">
    <p:spTree>
      <p:nvGrpSpPr>
        <p:cNvPr id="1" name=""/>
        <p:cNvGrpSpPr/>
        <p:nvPr/>
      </p:nvGrpSpPr>
      <p:grpSpPr>
        <a:xfrm>
          <a:off x="0" y="0"/>
          <a:ext cx="0" cy="0"/>
          <a:chOff x="0" y="0"/>
          <a:chExt cx="0" cy="0"/>
        </a:xfrm>
      </p:grpSpPr>
      <p:sp>
        <p:nvSpPr>
          <p:cNvPr id="17" name="Rectangle 16"/>
          <p:cNvSpPr/>
          <p:nvPr userDrawn="1"/>
        </p:nvSpPr>
        <p:spPr>
          <a:xfrm>
            <a:off x="585305" y="669534"/>
            <a:ext cx="1501489" cy="561684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sp>
        <p:nvSpPr>
          <p:cNvPr id="18" name="Rectangle 17"/>
          <p:cNvSpPr/>
          <p:nvPr userDrawn="1"/>
        </p:nvSpPr>
        <p:spPr>
          <a:xfrm>
            <a:off x="5064771" y="669534"/>
            <a:ext cx="1501489" cy="561684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cxnSp>
        <p:nvCxnSpPr>
          <p:cNvPr id="19" name="Straight Connector 18"/>
          <p:cNvCxnSpPr/>
          <p:nvPr userDrawn="1"/>
        </p:nvCxnSpPr>
        <p:spPr>
          <a:xfrm>
            <a:off x="2180910" y="2179931"/>
            <a:ext cx="2735327"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6666261" y="2179931"/>
            <a:ext cx="2735327"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573537" y="3160470"/>
            <a:ext cx="1433842" cy="251973"/>
          </a:xfrm>
          <a:prstGeom prst="rect">
            <a:avLst/>
          </a:prstGeom>
          <a:noFill/>
        </p:spPr>
        <p:txBody>
          <a:bodyPr lIns="83947" tIns="41974" rIns="83947" bIns="41974">
            <a:spAutoFit/>
          </a:bodyPr>
          <a:lstStyle/>
          <a:p>
            <a:pPr defTabSz="957597" fontAlgn="auto">
              <a:spcBef>
                <a:spcPts val="0"/>
              </a:spcBef>
              <a:spcAft>
                <a:spcPts val="0"/>
              </a:spcAft>
              <a:defRPr/>
            </a:pPr>
            <a:r>
              <a:rPr lang="en-GB" sz="1100" b="1" dirty="0">
                <a:solidFill>
                  <a:srgbClr val="FFED54"/>
                </a:solidFill>
                <a:latin typeface="Arial"/>
              </a:rPr>
              <a:t>Client list</a:t>
            </a:r>
          </a:p>
        </p:txBody>
      </p:sp>
      <p:sp>
        <p:nvSpPr>
          <p:cNvPr id="22" name="TextBox 21"/>
          <p:cNvSpPr txBox="1"/>
          <p:nvPr userDrawn="1"/>
        </p:nvSpPr>
        <p:spPr>
          <a:xfrm>
            <a:off x="5053002" y="3160470"/>
            <a:ext cx="1433842" cy="251973"/>
          </a:xfrm>
          <a:prstGeom prst="rect">
            <a:avLst/>
          </a:prstGeom>
          <a:noFill/>
        </p:spPr>
        <p:txBody>
          <a:bodyPr lIns="83947" tIns="41974" rIns="83947" bIns="41974">
            <a:spAutoFit/>
          </a:bodyPr>
          <a:lstStyle/>
          <a:p>
            <a:pPr defTabSz="957597" fontAlgn="auto">
              <a:spcBef>
                <a:spcPts val="0"/>
              </a:spcBef>
              <a:spcAft>
                <a:spcPts val="0"/>
              </a:spcAft>
              <a:defRPr/>
            </a:pPr>
            <a:r>
              <a:rPr lang="en-GB" sz="1100" b="1" dirty="0">
                <a:solidFill>
                  <a:srgbClr val="FFED54"/>
                </a:solidFill>
                <a:latin typeface="Arial"/>
              </a:rPr>
              <a:t>Client list</a:t>
            </a:r>
          </a:p>
        </p:txBody>
      </p:sp>
      <p:sp>
        <p:nvSpPr>
          <p:cNvPr id="4" name="Picture Placeholder 19"/>
          <p:cNvSpPr>
            <a:spLocks noGrp="1"/>
          </p:cNvSpPr>
          <p:nvPr>
            <p:ph type="pic" sz="quarter" idx="11"/>
          </p:nvPr>
        </p:nvSpPr>
        <p:spPr>
          <a:xfrm>
            <a:off x="665900" y="722332"/>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5" name="Text Placeholder 21"/>
          <p:cNvSpPr>
            <a:spLocks noGrp="1"/>
          </p:cNvSpPr>
          <p:nvPr>
            <p:ph type="body" sz="quarter" idx="12"/>
          </p:nvPr>
        </p:nvSpPr>
        <p:spPr>
          <a:xfrm>
            <a:off x="2153323" y="719822"/>
            <a:ext cx="1993224" cy="1360887"/>
          </a:xfrm>
        </p:spPr>
        <p:txBody>
          <a:bodyPr lIns="0" tIns="0" rIns="0" bIns="0" anchor="b"/>
          <a:lstStyle>
            <a:lvl1pPr marL="0" indent="0">
              <a:spcBef>
                <a:spcPts val="0"/>
              </a:spcBef>
              <a:buFontTx/>
              <a:buNone/>
              <a:defRPr sz="1300" b="1">
                <a:solidFill>
                  <a:schemeClr val="tx1"/>
                </a:solidFill>
              </a:defRPr>
            </a:lvl1pPr>
            <a:lvl2pPr marL="0" indent="0">
              <a:spcBef>
                <a:spcPts val="0"/>
              </a:spcBef>
              <a:buFontTx/>
              <a:buNone/>
              <a:defRPr sz="1300">
                <a:solidFill>
                  <a:schemeClr val="tx1"/>
                </a:solidFill>
              </a:defRPr>
            </a:lvl2pPr>
            <a:lvl3pPr marL="0" indent="0">
              <a:spcBef>
                <a:spcPts val="184"/>
              </a:spcBef>
              <a:buFontTx/>
              <a:buNone/>
              <a:defRPr sz="900"/>
            </a:lvl3pPr>
            <a:lvl4pPr>
              <a:buFontTx/>
              <a:buNone/>
              <a:defRPr/>
            </a:lvl4pPr>
            <a:lvl5pPr>
              <a:buFontTx/>
              <a:buNone/>
              <a:defRPr/>
            </a:lvl5pPr>
          </a:lstStyle>
          <a:p>
            <a:pPr lvl="0"/>
            <a:r>
              <a:rPr lang="en-US" smtClean="0"/>
              <a:t>Click to edit Master text styles</a:t>
            </a:r>
          </a:p>
          <a:p>
            <a:pPr lvl="1"/>
            <a:r>
              <a:rPr lang="en-US" smtClean="0"/>
              <a:t>Second level</a:t>
            </a:r>
          </a:p>
        </p:txBody>
      </p:sp>
      <p:sp>
        <p:nvSpPr>
          <p:cNvPr id="7" name="Text Placeholder 6"/>
          <p:cNvSpPr>
            <a:spLocks noGrp="1"/>
          </p:cNvSpPr>
          <p:nvPr>
            <p:ph type="body" sz="quarter" idx="13"/>
          </p:nvPr>
        </p:nvSpPr>
        <p:spPr>
          <a:xfrm>
            <a:off x="2182378" y="2268983"/>
            <a:ext cx="2755916" cy="3990284"/>
          </a:xfrm>
        </p:spPr>
        <p:txBody>
          <a:bodyPr lIns="0" tIns="0" rIns="0" bIns="0"/>
          <a:lstStyle>
            <a:lvl1pPr marL="0" indent="0">
              <a:buFontTx/>
              <a:buNone/>
              <a:defRPr sz="1700">
                <a:solidFill>
                  <a:schemeClr val="tx1"/>
                </a:solidFill>
              </a:defRPr>
            </a:lvl1pPr>
            <a:lvl2pPr marL="386690" indent="-198303">
              <a:buClr>
                <a:schemeClr val="tx1"/>
              </a:buClr>
              <a:buFont typeface="Wingdings" pitchFamily="2" charset="2"/>
              <a:buChar char="§"/>
              <a:defRPr sz="1700">
                <a:solidFill>
                  <a:schemeClr val="tx1"/>
                </a:solidFill>
              </a:defRPr>
            </a:lvl2pPr>
            <a:lvl3pPr marL="617952" indent="-221530">
              <a:buClr>
                <a:srgbClr val="606B8D"/>
              </a:buClr>
              <a:buFont typeface="Wingdings" pitchFamily="2" charset="2"/>
              <a:buChar char="§"/>
              <a:defRPr sz="1700">
                <a:solidFill>
                  <a:schemeClr val="tx1"/>
                </a:solidFill>
              </a:defRPr>
            </a:lvl3pPr>
            <a:lvl4pPr marL="889058" indent="-224743">
              <a:buClr>
                <a:srgbClr val="606B8D"/>
              </a:buClr>
              <a:buFont typeface="Wingdings" pitchFamily="2" charset="2"/>
              <a:buChar char="§"/>
              <a:defRPr sz="1700">
                <a:solidFill>
                  <a:schemeClr val="tx1"/>
                </a:solidFill>
              </a:defRPr>
            </a:lvl4pPr>
            <a:lvl5pPr marL="1123715" indent="-224743">
              <a:buClr>
                <a:srgbClr val="A1A7C0"/>
              </a:buClr>
              <a:defRPr sz="17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p:nvPr>
        </p:nvSpPr>
        <p:spPr>
          <a:xfrm>
            <a:off x="669127" y="2197210"/>
            <a:ext cx="1342662" cy="920064"/>
          </a:xfrm>
        </p:spPr>
        <p:txBody>
          <a:bodyPr lIns="0" tIns="0" rIns="0" bIns="0"/>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smtClean="0"/>
              <a:t>Click to edit Master text styles</a:t>
            </a:r>
          </a:p>
        </p:txBody>
      </p:sp>
      <p:sp>
        <p:nvSpPr>
          <p:cNvPr id="9" name="Text Placeholder 21"/>
          <p:cNvSpPr>
            <a:spLocks noGrp="1"/>
          </p:cNvSpPr>
          <p:nvPr>
            <p:ph type="body" sz="quarter" idx="15"/>
          </p:nvPr>
        </p:nvSpPr>
        <p:spPr>
          <a:xfrm>
            <a:off x="669127" y="3442603"/>
            <a:ext cx="1342662" cy="2785373"/>
          </a:xfrm>
        </p:spPr>
        <p:txBody>
          <a:bodyPr lIns="0" tIns="0" rIns="0" bIns="0"/>
          <a:lstStyle>
            <a:lvl1pPr marL="174892" indent="-174892">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smtClean="0"/>
              <a:t>Click to edit Master text styles</a:t>
            </a:r>
          </a:p>
        </p:txBody>
      </p:sp>
      <p:sp>
        <p:nvSpPr>
          <p:cNvPr id="12" name="Picture Placeholder 19"/>
          <p:cNvSpPr>
            <a:spLocks noGrp="1"/>
          </p:cNvSpPr>
          <p:nvPr>
            <p:ph type="pic" sz="quarter" idx="16"/>
          </p:nvPr>
        </p:nvSpPr>
        <p:spPr>
          <a:xfrm>
            <a:off x="5133885" y="722332"/>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3" name="Text Placeholder 21"/>
          <p:cNvSpPr>
            <a:spLocks noGrp="1"/>
          </p:cNvSpPr>
          <p:nvPr>
            <p:ph type="body" sz="quarter" idx="17"/>
          </p:nvPr>
        </p:nvSpPr>
        <p:spPr>
          <a:xfrm>
            <a:off x="6621307" y="719822"/>
            <a:ext cx="1993224"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smtClean="0"/>
              <a:t>Click to edit Master text styles</a:t>
            </a:r>
          </a:p>
          <a:p>
            <a:pPr lvl="1"/>
            <a:r>
              <a:rPr lang="en-US" smtClean="0"/>
              <a:t>Second level</a:t>
            </a:r>
          </a:p>
        </p:txBody>
      </p:sp>
      <p:sp>
        <p:nvSpPr>
          <p:cNvPr id="14" name="Text Placeholder 6"/>
          <p:cNvSpPr>
            <a:spLocks noGrp="1"/>
          </p:cNvSpPr>
          <p:nvPr>
            <p:ph type="body" sz="quarter" idx="18"/>
          </p:nvPr>
        </p:nvSpPr>
        <p:spPr>
          <a:xfrm>
            <a:off x="6650363" y="2268983"/>
            <a:ext cx="2755916" cy="3990284"/>
          </a:xfrm>
        </p:spPr>
        <p:txBody>
          <a:bodyPr lIns="0" tIns="0" rIns="0" bIns="0"/>
          <a:lstStyle>
            <a:lvl1pPr marL="0" indent="0">
              <a:buFontTx/>
              <a:buNone/>
              <a:defRPr sz="1700"/>
            </a:lvl1pPr>
            <a:lvl2pPr marL="386690" indent="-198303">
              <a:buClr>
                <a:schemeClr val="tx1"/>
              </a:buClr>
              <a:buFont typeface="Wingdings" pitchFamily="2" charset="2"/>
              <a:buChar char="§"/>
              <a:defRPr sz="1700"/>
            </a:lvl2pPr>
            <a:lvl3pPr marL="617952" indent="-221530">
              <a:buClr>
                <a:srgbClr val="606B8D"/>
              </a:buClr>
              <a:buFont typeface="Wingdings" pitchFamily="2" charset="2"/>
              <a:buChar char="§"/>
              <a:defRPr sz="1700"/>
            </a:lvl3pPr>
            <a:lvl4pPr marL="889058" indent="-224743">
              <a:buClr>
                <a:srgbClr val="606B8D"/>
              </a:buClr>
              <a:buFont typeface="Wingdings" pitchFamily="2" charset="2"/>
              <a:buChar char="§"/>
              <a:defRPr sz="1700"/>
            </a:lvl4pPr>
            <a:lvl5pPr marL="1123715" indent="-224743">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21"/>
          <p:cNvSpPr>
            <a:spLocks noGrp="1"/>
          </p:cNvSpPr>
          <p:nvPr>
            <p:ph type="body" sz="quarter" idx="19"/>
          </p:nvPr>
        </p:nvSpPr>
        <p:spPr>
          <a:xfrm>
            <a:off x="5137111" y="2197210"/>
            <a:ext cx="1342662" cy="920064"/>
          </a:xfrm>
        </p:spPr>
        <p:txBody>
          <a:bodyPr lIns="0" tIns="0" rIns="0" bIns="0"/>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smtClean="0"/>
              <a:t>Click to edit Master text styles</a:t>
            </a:r>
          </a:p>
        </p:txBody>
      </p:sp>
      <p:sp>
        <p:nvSpPr>
          <p:cNvPr id="16" name="Text Placeholder 21"/>
          <p:cNvSpPr>
            <a:spLocks noGrp="1"/>
          </p:cNvSpPr>
          <p:nvPr>
            <p:ph type="body" sz="quarter" idx="20"/>
          </p:nvPr>
        </p:nvSpPr>
        <p:spPr>
          <a:xfrm>
            <a:off x="5137111" y="3442603"/>
            <a:ext cx="1342662" cy="2785373"/>
          </a:xfrm>
        </p:spPr>
        <p:txBody>
          <a:bodyPr lIns="0" tIns="0" rIns="0" bIns="0"/>
          <a:lstStyle>
            <a:lvl1pPr marL="174892" indent="-174892">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smtClean="0"/>
              <a:t>Click to edit Master text styles</a:t>
            </a:r>
          </a:p>
        </p:txBody>
      </p:sp>
      <p:sp>
        <p:nvSpPr>
          <p:cNvPr id="23" name="Text Placeholder 8"/>
          <p:cNvSpPr>
            <a:spLocks noGrp="1"/>
          </p:cNvSpPr>
          <p:nvPr>
            <p:ph type="body" sz="quarter" idx="23"/>
          </p:nvPr>
        </p:nvSpPr>
        <p:spPr>
          <a:xfrm>
            <a:off x="498541" y="6254709"/>
            <a:ext cx="4038307" cy="388759"/>
          </a:xfrm>
        </p:spPr>
        <p:txBody>
          <a:bodyPr anchor="b"/>
          <a:lstStyle>
            <a:lvl1pPr marL="0" indent="0">
              <a:buFontTx/>
              <a:buNone/>
              <a:defRPr sz="900"/>
            </a:lvl1pPr>
          </a:lstStyle>
          <a:p>
            <a:pPr lvl="0"/>
            <a:r>
              <a:rPr lang="en-US" smtClean="0"/>
              <a:t>Click to edit Master text styles</a:t>
            </a:r>
          </a:p>
        </p:txBody>
      </p:sp>
      <p:sp>
        <p:nvSpPr>
          <p:cNvPr id="24" name="Slide Number Placeholder 2"/>
          <p:cNvSpPr>
            <a:spLocks noGrp="1"/>
          </p:cNvSpPr>
          <p:nvPr>
            <p:ph type="sldNum" sz="quarter" idx="24"/>
          </p:nvPr>
        </p:nvSpPr>
        <p:spPr/>
        <p:txBody>
          <a:bodyPr/>
          <a:lstStyle>
            <a:lvl1pPr>
              <a:defRPr/>
            </a:lvl1pPr>
          </a:lstStyle>
          <a:p>
            <a:pPr>
              <a:defRPr/>
            </a:pPr>
            <a:fld id="{F6DFA0A8-FB3F-4426-9BC3-A41FBB2C5C91}" type="slidenum">
              <a:rPr lang="en-GB">
                <a:solidFill>
                  <a:srgbClr val="002244"/>
                </a:solidFill>
              </a:rPr>
              <a:pPr>
                <a:defRPr/>
              </a:pPr>
              <a:t>‹#›</a:t>
            </a:fld>
            <a:endParaRPr lang="en-GB" dirty="0">
              <a:solidFill>
                <a:srgbClr val="002244"/>
              </a:solidFill>
            </a:endParaRPr>
          </a:p>
        </p:txBody>
      </p:sp>
    </p:spTree>
    <p:extLst>
      <p:ext uri="{BB962C8B-B14F-4D97-AF65-F5344CB8AC3E}">
        <p14:creationId xmlns:p14="http://schemas.microsoft.com/office/powerpoint/2010/main" val="137629395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3. 1 PERSON BIOG">
    <p:spTree>
      <p:nvGrpSpPr>
        <p:cNvPr id="1" name=""/>
        <p:cNvGrpSpPr/>
        <p:nvPr/>
      </p:nvGrpSpPr>
      <p:grpSpPr>
        <a:xfrm>
          <a:off x="0" y="0"/>
          <a:ext cx="0" cy="0"/>
          <a:chOff x="0" y="0"/>
          <a:chExt cx="0" cy="0"/>
        </a:xfrm>
      </p:grpSpPr>
      <p:sp>
        <p:nvSpPr>
          <p:cNvPr id="10" name="Rectangle 9"/>
          <p:cNvSpPr/>
          <p:nvPr userDrawn="1"/>
        </p:nvSpPr>
        <p:spPr>
          <a:xfrm>
            <a:off x="585305" y="669534"/>
            <a:ext cx="1501489" cy="561684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cxnSp>
        <p:nvCxnSpPr>
          <p:cNvPr id="12" name="Straight Connector 11"/>
          <p:cNvCxnSpPr/>
          <p:nvPr userDrawn="1"/>
        </p:nvCxnSpPr>
        <p:spPr>
          <a:xfrm>
            <a:off x="2180910" y="2179931"/>
            <a:ext cx="7236850"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73537" y="3160470"/>
            <a:ext cx="1433842" cy="251973"/>
          </a:xfrm>
          <a:prstGeom prst="rect">
            <a:avLst/>
          </a:prstGeom>
          <a:noFill/>
        </p:spPr>
        <p:txBody>
          <a:bodyPr lIns="83947" tIns="41974" rIns="83947" bIns="41974">
            <a:spAutoFit/>
          </a:bodyPr>
          <a:lstStyle/>
          <a:p>
            <a:pPr defTabSz="957597" fontAlgn="auto">
              <a:spcBef>
                <a:spcPts val="0"/>
              </a:spcBef>
              <a:spcAft>
                <a:spcPts val="0"/>
              </a:spcAft>
              <a:defRPr/>
            </a:pPr>
            <a:r>
              <a:rPr lang="en-GB" sz="1100" b="1" dirty="0">
                <a:solidFill>
                  <a:srgbClr val="FFED54"/>
                </a:solidFill>
                <a:latin typeface="Arial"/>
              </a:rPr>
              <a:t>Client list</a:t>
            </a:r>
          </a:p>
        </p:txBody>
      </p:sp>
      <p:sp>
        <p:nvSpPr>
          <p:cNvPr id="4" name="Picture Placeholder 19"/>
          <p:cNvSpPr>
            <a:spLocks noGrp="1"/>
          </p:cNvSpPr>
          <p:nvPr>
            <p:ph type="pic" sz="quarter" idx="11"/>
          </p:nvPr>
        </p:nvSpPr>
        <p:spPr>
          <a:xfrm>
            <a:off x="665900" y="722332"/>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5" name="Text Placeholder 21"/>
          <p:cNvSpPr>
            <a:spLocks noGrp="1"/>
          </p:cNvSpPr>
          <p:nvPr>
            <p:ph type="body" sz="quarter" idx="12"/>
          </p:nvPr>
        </p:nvSpPr>
        <p:spPr>
          <a:xfrm>
            <a:off x="2153321" y="719822"/>
            <a:ext cx="6381297"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smtClean="0"/>
              <a:t>Click to edit Master text styles</a:t>
            </a:r>
          </a:p>
          <a:p>
            <a:pPr lvl="1"/>
            <a:r>
              <a:rPr lang="en-US" smtClean="0"/>
              <a:t>Second level</a:t>
            </a:r>
          </a:p>
        </p:txBody>
      </p:sp>
      <p:sp>
        <p:nvSpPr>
          <p:cNvPr id="7" name="Text Placeholder 6"/>
          <p:cNvSpPr>
            <a:spLocks noGrp="1"/>
          </p:cNvSpPr>
          <p:nvPr>
            <p:ph type="body" sz="quarter" idx="13"/>
          </p:nvPr>
        </p:nvSpPr>
        <p:spPr>
          <a:xfrm>
            <a:off x="2182382" y="2268983"/>
            <a:ext cx="7233911" cy="3990284"/>
          </a:xfrm>
        </p:spPr>
        <p:txBody>
          <a:bodyPr lIns="0" tIns="0" rIns="0" bIns="0"/>
          <a:lstStyle>
            <a:lvl1pPr marL="0" indent="0">
              <a:buFontTx/>
              <a:buNone/>
              <a:defRPr sz="1700"/>
            </a:lvl1pPr>
            <a:lvl2pPr marL="386690" indent="-198303">
              <a:buClr>
                <a:schemeClr val="tx1"/>
              </a:buClr>
              <a:buFont typeface="Wingdings" pitchFamily="2" charset="2"/>
              <a:buChar char="§"/>
              <a:defRPr sz="1700"/>
            </a:lvl2pPr>
            <a:lvl3pPr marL="617952" indent="-221530">
              <a:buClr>
                <a:srgbClr val="606B8D"/>
              </a:buClr>
              <a:buFont typeface="Wingdings" pitchFamily="2" charset="2"/>
              <a:buChar char="§"/>
              <a:defRPr sz="1700"/>
            </a:lvl3pPr>
            <a:lvl4pPr marL="889058" indent="-224743">
              <a:buClr>
                <a:srgbClr val="606B8D"/>
              </a:buClr>
              <a:buFont typeface="Wingdings" pitchFamily="2" charset="2"/>
              <a:buChar char="§"/>
              <a:defRPr sz="1700"/>
            </a:lvl4pPr>
            <a:lvl5pPr marL="1123715" indent="-224743">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p:nvPr>
        </p:nvSpPr>
        <p:spPr>
          <a:xfrm>
            <a:off x="669127" y="2197210"/>
            <a:ext cx="1342662" cy="920064"/>
          </a:xfrm>
        </p:spPr>
        <p:txBody>
          <a:bodyPr lIns="0" tIns="0" rIns="0" bIns="0"/>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smtClean="0"/>
              <a:t>Click to edit Master text styles</a:t>
            </a:r>
          </a:p>
        </p:txBody>
      </p:sp>
      <p:sp>
        <p:nvSpPr>
          <p:cNvPr id="9" name="Text Placeholder 21"/>
          <p:cNvSpPr>
            <a:spLocks noGrp="1"/>
          </p:cNvSpPr>
          <p:nvPr>
            <p:ph type="body" sz="quarter" idx="15"/>
          </p:nvPr>
        </p:nvSpPr>
        <p:spPr>
          <a:xfrm>
            <a:off x="669127" y="3442603"/>
            <a:ext cx="1342662" cy="2785373"/>
          </a:xfrm>
        </p:spPr>
        <p:txBody>
          <a:bodyPr lIns="0" tIns="0" rIns="0" bIns="0"/>
          <a:lstStyle>
            <a:lvl1pPr marL="174892" indent="-174892">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smtClean="0"/>
              <a:t>Click to edit Master text styles</a:t>
            </a:r>
          </a:p>
        </p:txBody>
      </p:sp>
      <p:sp>
        <p:nvSpPr>
          <p:cNvPr id="11" name="Text Placeholder 8"/>
          <p:cNvSpPr>
            <a:spLocks noGrp="1"/>
          </p:cNvSpPr>
          <p:nvPr>
            <p:ph type="body" sz="quarter" idx="23"/>
          </p:nvPr>
        </p:nvSpPr>
        <p:spPr>
          <a:xfrm>
            <a:off x="498541" y="6254709"/>
            <a:ext cx="4038307" cy="388759"/>
          </a:xfrm>
        </p:spPr>
        <p:txBody>
          <a:bodyPr anchor="b"/>
          <a:lstStyle>
            <a:lvl1pPr marL="0" indent="0">
              <a:buFontTx/>
              <a:buNone/>
              <a:defRPr sz="900"/>
            </a:lvl1pPr>
          </a:lstStyle>
          <a:p>
            <a:pPr lvl="0"/>
            <a:r>
              <a:rPr lang="en-US" smtClean="0"/>
              <a:t>Click to edit Master text styles</a:t>
            </a:r>
          </a:p>
        </p:txBody>
      </p:sp>
      <p:sp>
        <p:nvSpPr>
          <p:cNvPr id="14" name="Slide Number Placeholder 2"/>
          <p:cNvSpPr>
            <a:spLocks noGrp="1"/>
          </p:cNvSpPr>
          <p:nvPr>
            <p:ph type="sldNum" sz="quarter" idx="24"/>
          </p:nvPr>
        </p:nvSpPr>
        <p:spPr/>
        <p:txBody>
          <a:bodyPr/>
          <a:lstStyle>
            <a:lvl1pPr>
              <a:defRPr/>
            </a:lvl1pPr>
          </a:lstStyle>
          <a:p>
            <a:pPr>
              <a:defRPr/>
            </a:pPr>
            <a:fld id="{7A81BF7C-E3D3-4DF3-90A6-E8122942ECF6}" type="slidenum">
              <a:rPr lang="en-GB">
                <a:solidFill>
                  <a:srgbClr val="002244"/>
                </a:solidFill>
              </a:rPr>
              <a:pPr>
                <a:defRPr/>
              </a:pPr>
              <a:t>‹#›</a:t>
            </a:fld>
            <a:endParaRPr lang="en-GB" dirty="0">
              <a:solidFill>
                <a:srgbClr val="002244"/>
              </a:solidFill>
            </a:endParaRPr>
          </a:p>
        </p:txBody>
      </p:sp>
    </p:spTree>
    <p:extLst>
      <p:ext uri="{BB962C8B-B14F-4D97-AF65-F5344CB8AC3E}">
        <p14:creationId xmlns:p14="http://schemas.microsoft.com/office/powerpoint/2010/main" val="196989907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4. CONTENT AND 4 PICTURES">
    <p:spTree>
      <p:nvGrpSpPr>
        <p:cNvPr id="1" name=""/>
        <p:cNvGrpSpPr/>
        <p:nvPr/>
      </p:nvGrpSpPr>
      <p:grpSpPr>
        <a:xfrm>
          <a:off x="0" y="0"/>
          <a:ext cx="0" cy="0"/>
          <a:chOff x="0" y="0"/>
          <a:chExt cx="0" cy="0"/>
        </a:xfrm>
      </p:grpSpPr>
      <p:cxnSp>
        <p:nvCxnSpPr>
          <p:cNvPr id="9" name="Straight Connector 8"/>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02" y="1716303"/>
            <a:ext cx="8842753" cy="3824239"/>
          </a:xfrm>
          <a:solidFill>
            <a:srgbClr val="A1A7C0"/>
          </a:solidFill>
        </p:spPr>
        <p:txBody>
          <a:bodyPr tIns="99152"/>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ext Placeholder 8"/>
          <p:cNvSpPr>
            <a:spLocks noGrp="1"/>
          </p:cNvSpPr>
          <p:nvPr>
            <p:ph type="body" sz="quarter" idx="23"/>
          </p:nvPr>
        </p:nvSpPr>
        <p:spPr>
          <a:xfrm>
            <a:off x="498541" y="6254709"/>
            <a:ext cx="4038307" cy="388759"/>
          </a:xfrm>
        </p:spPr>
        <p:txBody>
          <a:bodyPr anchor="b"/>
          <a:lstStyle>
            <a:lvl1pPr marL="0" indent="0">
              <a:buFontTx/>
              <a:buNone/>
              <a:defRPr sz="900"/>
            </a:lvl1pPr>
          </a:lstStyle>
          <a:p>
            <a:pPr lvl="0"/>
            <a:r>
              <a:rPr lang="en-US" smtClean="0"/>
              <a:t>Click to edit Master text styles</a:t>
            </a:r>
          </a:p>
        </p:txBody>
      </p:sp>
      <p:sp>
        <p:nvSpPr>
          <p:cNvPr id="10" name="Picture Placeholder 18"/>
          <p:cNvSpPr>
            <a:spLocks noGrp="1" noChangeAspect="1"/>
          </p:cNvSpPr>
          <p:nvPr>
            <p:ph type="pic" sz="quarter" idx="24"/>
          </p:nvPr>
        </p:nvSpPr>
        <p:spPr>
          <a:xfrm>
            <a:off x="5736666" y="1780481"/>
            <a:ext cx="1767506" cy="1771004"/>
          </a:xfrm>
          <a:noFill/>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1" name="Picture Placeholder 18"/>
          <p:cNvSpPr>
            <a:spLocks noGrp="1" noChangeAspect="1"/>
          </p:cNvSpPr>
          <p:nvPr>
            <p:ph type="pic" sz="quarter" idx="25"/>
          </p:nvPr>
        </p:nvSpPr>
        <p:spPr>
          <a:xfrm>
            <a:off x="7630888" y="1780481"/>
            <a:ext cx="1767506" cy="1771004"/>
          </a:xfrm>
          <a:noFill/>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2" name="Picture Placeholder 18"/>
          <p:cNvSpPr>
            <a:spLocks noGrp="1" noChangeAspect="1"/>
          </p:cNvSpPr>
          <p:nvPr>
            <p:ph type="pic" sz="quarter" idx="13"/>
          </p:nvPr>
        </p:nvSpPr>
        <p:spPr>
          <a:xfrm>
            <a:off x="5736666" y="3652254"/>
            <a:ext cx="1767506" cy="1771004"/>
          </a:xfrm>
          <a:noFill/>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3" name="Picture Placeholder 18"/>
          <p:cNvSpPr>
            <a:spLocks noGrp="1" noChangeAspect="1"/>
          </p:cNvSpPr>
          <p:nvPr>
            <p:ph type="pic" sz="quarter" idx="14"/>
          </p:nvPr>
        </p:nvSpPr>
        <p:spPr>
          <a:xfrm>
            <a:off x="7630888" y="3652254"/>
            <a:ext cx="1767506" cy="1771004"/>
          </a:xfrm>
          <a:noFill/>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4" name="Date Placeholder 3"/>
          <p:cNvSpPr>
            <a:spLocks noGrp="1"/>
          </p:cNvSpPr>
          <p:nvPr>
            <p:ph type="dt" sz="half" idx="26"/>
          </p:nvPr>
        </p:nvSpPr>
        <p:spPr/>
        <p:txBody>
          <a:bodyPr/>
          <a:lstStyle>
            <a:lvl1pPr>
              <a:defRPr/>
            </a:lvl1pPr>
          </a:lstStyle>
          <a:p>
            <a:pPr>
              <a:defRPr/>
            </a:pPr>
            <a:fld id="{22389521-6431-4CEC-B57D-DD8B91C2AC19}" type="datetimeFigureOut">
              <a:rPr lang="en-GB">
                <a:solidFill>
                  <a:srgbClr val="002244"/>
                </a:solidFill>
              </a:rPr>
              <a:pPr>
                <a:defRPr/>
              </a:pPr>
              <a:t>29/04/2015</a:t>
            </a:fld>
            <a:endParaRPr lang="en-GB">
              <a:solidFill>
                <a:srgbClr val="002244"/>
              </a:solidFill>
            </a:endParaRPr>
          </a:p>
        </p:txBody>
      </p:sp>
      <p:sp>
        <p:nvSpPr>
          <p:cNvPr id="15" name="Footer Placeholder 4"/>
          <p:cNvSpPr>
            <a:spLocks noGrp="1"/>
          </p:cNvSpPr>
          <p:nvPr>
            <p:ph type="ftr" sz="quarter" idx="27"/>
          </p:nvPr>
        </p:nvSpPr>
        <p:spPr/>
        <p:txBody>
          <a:bodyPr/>
          <a:lstStyle>
            <a:lvl1pPr>
              <a:defRPr/>
            </a:lvl1pPr>
          </a:lstStyle>
          <a:p>
            <a:pPr>
              <a:defRPr/>
            </a:pPr>
            <a:endParaRPr lang="en-GB">
              <a:solidFill>
                <a:srgbClr val="002244"/>
              </a:solidFill>
            </a:endParaRPr>
          </a:p>
        </p:txBody>
      </p:sp>
      <p:sp>
        <p:nvSpPr>
          <p:cNvPr id="16" name="Slide Number Placeholder 5"/>
          <p:cNvSpPr>
            <a:spLocks noGrp="1"/>
          </p:cNvSpPr>
          <p:nvPr>
            <p:ph type="sldNum" sz="quarter" idx="28"/>
          </p:nvPr>
        </p:nvSpPr>
        <p:spPr/>
        <p:txBody>
          <a:bodyPr/>
          <a:lstStyle>
            <a:lvl1pPr>
              <a:defRPr/>
            </a:lvl1pPr>
          </a:lstStyle>
          <a:p>
            <a:pPr>
              <a:defRPr/>
            </a:pPr>
            <a:fld id="{D1A56712-D29F-43BF-B05C-F80C35AFEBB7}"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60062275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5. TWO CASE STUDIES">
    <p:spTree>
      <p:nvGrpSpPr>
        <p:cNvPr id="1" name=""/>
        <p:cNvGrpSpPr/>
        <p:nvPr/>
      </p:nvGrpSpPr>
      <p:grpSpPr>
        <a:xfrm>
          <a:off x="0" y="0"/>
          <a:ext cx="0" cy="0"/>
          <a:chOff x="0" y="0"/>
          <a:chExt cx="0" cy="0"/>
        </a:xfrm>
      </p:grpSpPr>
      <p:sp>
        <p:nvSpPr>
          <p:cNvPr id="11" name="Rectangle 10"/>
          <p:cNvSpPr/>
          <p:nvPr userDrawn="1"/>
        </p:nvSpPr>
        <p:spPr>
          <a:xfrm>
            <a:off x="620600" y="1631353"/>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sp>
        <p:nvSpPr>
          <p:cNvPr id="13" name="Rectangle 12"/>
          <p:cNvSpPr/>
          <p:nvPr userDrawn="1"/>
        </p:nvSpPr>
        <p:spPr>
          <a:xfrm>
            <a:off x="5114771" y="1631353"/>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cxnSp>
        <p:nvCxnSpPr>
          <p:cNvPr id="14" name="Straight Connector 13"/>
          <p:cNvCxnSpPr/>
          <p:nvPr userDrawn="1"/>
        </p:nvCxnSpPr>
        <p:spPr>
          <a:xfrm>
            <a:off x="688244" y="3745047"/>
            <a:ext cx="420152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197122" y="3745047"/>
            <a:ext cx="420152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8" name="Picture Placeholder 9"/>
          <p:cNvSpPr>
            <a:spLocks noGrp="1" noChangeAspect="1"/>
          </p:cNvSpPr>
          <p:nvPr>
            <p:ph type="pic" sz="quarter" idx="13"/>
          </p:nvPr>
        </p:nvSpPr>
        <p:spPr>
          <a:xfrm>
            <a:off x="688431" y="1696140"/>
            <a:ext cx="1934252" cy="1960262"/>
          </a:xfrm>
        </p:spPr>
        <p:txBody>
          <a:bodyPr rtlCol="0">
            <a:noAutofit/>
          </a:bodyPr>
          <a:lstStyle>
            <a:lvl1pPr>
              <a:defRPr>
                <a:solidFill>
                  <a:schemeClr val="tx1"/>
                </a:solidFill>
              </a:defRPr>
            </a:lvl1pPr>
          </a:lstStyle>
          <a:p>
            <a:pPr lvl="0"/>
            <a:r>
              <a:rPr lang="en-US" noProof="0" smtClean="0"/>
              <a:t>Click icon to add picture</a:t>
            </a:r>
            <a:endParaRPr lang="en-GB" noProof="0" dirty="0"/>
          </a:p>
        </p:txBody>
      </p:sp>
      <p:sp>
        <p:nvSpPr>
          <p:cNvPr id="9" name="Picture Placeholder 9"/>
          <p:cNvSpPr>
            <a:spLocks noGrp="1" noChangeAspect="1"/>
          </p:cNvSpPr>
          <p:nvPr>
            <p:ph type="pic" sz="quarter" idx="14"/>
          </p:nvPr>
        </p:nvSpPr>
        <p:spPr>
          <a:xfrm>
            <a:off x="5197018" y="1696140"/>
            <a:ext cx="1934252" cy="1960262"/>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0" name="Text Placeholder 8"/>
          <p:cNvSpPr>
            <a:spLocks noGrp="1"/>
          </p:cNvSpPr>
          <p:nvPr>
            <p:ph type="body" sz="quarter" idx="15"/>
          </p:nvPr>
        </p:nvSpPr>
        <p:spPr>
          <a:xfrm>
            <a:off x="498537" y="6254709"/>
            <a:ext cx="3980880" cy="388759"/>
          </a:xfrm>
        </p:spPr>
        <p:txBody>
          <a:bodyPr anchor="b"/>
          <a:lstStyle>
            <a:lvl1pPr marL="0" indent="0">
              <a:buFontTx/>
              <a:buNone/>
              <a:defRPr sz="900"/>
            </a:lvl1pPr>
          </a:lstStyle>
          <a:p>
            <a:pPr lvl="0"/>
            <a:r>
              <a:rPr lang="en-US" smtClean="0"/>
              <a:t>Click to edit Master text styles</a:t>
            </a:r>
          </a:p>
        </p:txBody>
      </p:sp>
      <p:sp>
        <p:nvSpPr>
          <p:cNvPr id="12" name="Text Placeholder 11"/>
          <p:cNvSpPr>
            <a:spLocks noGrp="1"/>
          </p:cNvSpPr>
          <p:nvPr>
            <p:ph type="body" sz="quarter" idx="16"/>
          </p:nvPr>
        </p:nvSpPr>
        <p:spPr>
          <a:xfrm>
            <a:off x="688433" y="3824097"/>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11"/>
          <p:cNvSpPr>
            <a:spLocks noGrp="1"/>
          </p:cNvSpPr>
          <p:nvPr>
            <p:ph type="body" sz="quarter" idx="17"/>
          </p:nvPr>
        </p:nvSpPr>
        <p:spPr>
          <a:xfrm>
            <a:off x="5197022" y="3824097"/>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Date Placeholder 2"/>
          <p:cNvSpPr>
            <a:spLocks noGrp="1"/>
          </p:cNvSpPr>
          <p:nvPr>
            <p:ph type="dt" sz="half" idx="18"/>
          </p:nvPr>
        </p:nvSpPr>
        <p:spPr/>
        <p:txBody>
          <a:bodyPr/>
          <a:lstStyle>
            <a:lvl1pPr>
              <a:defRPr/>
            </a:lvl1pPr>
          </a:lstStyle>
          <a:p>
            <a:pPr>
              <a:defRPr/>
            </a:pPr>
            <a:fld id="{8B28DCA6-414E-45B1-90D2-6D244CE6D873}" type="datetimeFigureOut">
              <a:rPr lang="en-GB">
                <a:solidFill>
                  <a:srgbClr val="002244"/>
                </a:solidFill>
              </a:rPr>
              <a:pPr>
                <a:defRPr/>
              </a:pPr>
              <a:t>29/04/2015</a:t>
            </a:fld>
            <a:endParaRPr lang="en-GB" dirty="0">
              <a:solidFill>
                <a:srgbClr val="002244"/>
              </a:solidFill>
            </a:endParaRPr>
          </a:p>
        </p:txBody>
      </p:sp>
      <p:sp>
        <p:nvSpPr>
          <p:cNvPr id="19" name="Footer Placeholder 3"/>
          <p:cNvSpPr>
            <a:spLocks noGrp="1"/>
          </p:cNvSpPr>
          <p:nvPr>
            <p:ph type="ftr" sz="quarter" idx="19"/>
          </p:nvPr>
        </p:nvSpPr>
        <p:spPr/>
        <p:txBody>
          <a:bodyPr/>
          <a:lstStyle>
            <a:lvl1pPr>
              <a:defRPr/>
            </a:lvl1pPr>
          </a:lstStyle>
          <a:p>
            <a:pPr>
              <a:defRPr/>
            </a:pPr>
            <a:endParaRPr lang="en-GB">
              <a:solidFill>
                <a:srgbClr val="002244"/>
              </a:solidFill>
            </a:endParaRPr>
          </a:p>
        </p:txBody>
      </p:sp>
      <p:sp>
        <p:nvSpPr>
          <p:cNvPr id="20" name="Slide Number Placeholder 4"/>
          <p:cNvSpPr>
            <a:spLocks noGrp="1"/>
          </p:cNvSpPr>
          <p:nvPr>
            <p:ph type="sldNum" sz="quarter" idx="20"/>
          </p:nvPr>
        </p:nvSpPr>
        <p:spPr/>
        <p:txBody>
          <a:bodyPr/>
          <a:lstStyle>
            <a:lvl1pPr>
              <a:defRPr/>
            </a:lvl1pPr>
          </a:lstStyle>
          <a:p>
            <a:pPr>
              <a:defRPr/>
            </a:pPr>
            <a:fld id="{F047DB31-DC6A-4150-A1C5-72BFEA76CEBA}"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355659954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6. THREE CASE STUDIES">
    <p:spTree>
      <p:nvGrpSpPr>
        <p:cNvPr id="1" name=""/>
        <p:cNvGrpSpPr/>
        <p:nvPr/>
      </p:nvGrpSpPr>
      <p:grpSpPr>
        <a:xfrm>
          <a:off x="0" y="0"/>
          <a:ext cx="0" cy="0"/>
          <a:chOff x="0" y="0"/>
          <a:chExt cx="0" cy="0"/>
        </a:xfrm>
      </p:grpSpPr>
      <p:sp>
        <p:nvSpPr>
          <p:cNvPr id="11" name="Rectangle 10"/>
          <p:cNvSpPr/>
          <p:nvPr userDrawn="1"/>
        </p:nvSpPr>
        <p:spPr>
          <a:xfrm>
            <a:off x="620600" y="1631353"/>
            <a:ext cx="8857459"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cxnSp>
        <p:nvCxnSpPr>
          <p:cNvPr id="12" name="Straight Connector 11"/>
          <p:cNvCxnSpPr/>
          <p:nvPr userDrawn="1"/>
        </p:nvCxnSpPr>
        <p:spPr>
          <a:xfrm>
            <a:off x="701483" y="4621914"/>
            <a:ext cx="280738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619161" y="4621914"/>
            <a:ext cx="280738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528021" y="4621914"/>
            <a:ext cx="280738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8"/>
          <p:cNvSpPr>
            <a:spLocks noGrp="1"/>
          </p:cNvSpPr>
          <p:nvPr>
            <p:ph type="body" sz="quarter" idx="17"/>
          </p:nvPr>
        </p:nvSpPr>
        <p:spPr>
          <a:xfrm>
            <a:off x="498537" y="6254709"/>
            <a:ext cx="3980880" cy="388759"/>
          </a:xfrm>
        </p:spPr>
        <p:txBody>
          <a:bodyPr anchor="b"/>
          <a:lstStyle>
            <a:lvl1pPr marL="0" indent="0">
              <a:buFontTx/>
              <a:buNone/>
              <a:defRPr sz="900"/>
            </a:lvl1pPr>
          </a:lstStyle>
          <a:p>
            <a:pPr lvl="0"/>
            <a:r>
              <a:rPr lang="en-US" smtClean="0"/>
              <a:t>Click to edit Master text styles</a:t>
            </a:r>
          </a:p>
        </p:txBody>
      </p:sp>
      <p:sp>
        <p:nvSpPr>
          <p:cNvPr id="8" name="Picture Placeholder 9"/>
          <p:cNvSpPr>
            <a:spLocks noGrp="1" noChangeAspect="1"/>
          </p:cNvSpPr>
          <p:nvPr>
            <p:ph type="pic" sz="quarter" idx="18"/>
          </p:nvPr>
        </p:nvSpPr>
        <p:spPr>
          <a:xfrm>
            <a:off x="701483" y="1696145"/>
            <a:ext cx="2807386" cy="2845141"/>
          </a:xfrm>
        </p:spPr>
        <p:txBody>
          <a:bodyPr rtlCol="0">
            <a:noAutofit/>
          </a:bodyPr>
          <a:lstStyle/>
          <a:p>
            <a:pPr lvl="0"/>
            <a:r>
              <a:rPr lang="en-US" noProof="0" smtClean="0"/>
              <a:t>Click icon to add picture</a:t>
            </a:r>
            <a:endParaRPr lang="en-GB" noProof="0"/>
          </a:p>
        </p:txBody>
      </p:sp>
      <p:sp>
        <p:nvSpPr>
          <p:cNvPr id="9" name="Picture Placeholder 9"/>
          <p:cNvSpPr>
            <a:spLocks noGrp="1" noChangeAspect="1"/>
          </p:cNvSpPr>
          <p:nvPr>
            <p:ph type="pic" sz="quarter" idx="19"/>
          </p:nvPr>
        </p:nvSpPr>
        <p:spPr>
          <a:xfrm>
            <a:off x="3619161" y="1696145"/>
            <a:ext cx="2807386" cy="2845141"/>
          </a:xfrm>
        </p:spPr>
        <p:txBody>
          <a:bodyPr rtlCol="0">
            <a:noAutofit/>
          </a:bodyPr>
          <a:lstStyle/>
          <a:p>
            <a:pPr lvl="0"/>
            <a:r>
              <a:rPr lang="en-US" noProof="0" smtClean="0"/>
              <a:t>Click icon to add picture</a:t>
            </a:r>
            <a:endParaRPr lang="en-GB" noProof="0"/>
          </a:p>
        </p:txBody>
      </p:sp>
      <p:sp>
        <p:nvSpPr>
          <p:cNvPr id="10" name="Picture Placeholder 9"/>
          <p:cNvSpPr>
            <a:spLocks noGrp="1" noChangeAspect="1"/>
          </p:cNvSpPr>
          <p:nvPr>
            <p:ph type="pic" sz="quarter" idx="13"/>
          </p:nvPr>
        </p:nvSpPr>
        <p:spPr>
          <a:xfrm>
            <a:off x="6528021" y="1696145"/>
            <a:ext cx="2807386" cy="2845141"/>
          </a:xfrm>
        </p:spPr>
        <p:txBody>
          <a:bodyPr rtlCol="0">
            <a:noAutofit/>
          </a:bodyPr>
          <a:lstStyle/>
          <a:p>
            <a:pPr lvl="0"/>
            <a:r>
              <a:rPr lang="en-US" noProof="0" smtClean="0"/>
              <a:t>Click icon to add picture</a:t>
            </a:r>
            <a:endParaRPr lang="en-GB" noProof="0"/>
          </a:p>
        </p:txBody>
      </p:sp>
      <p:sp>
        <p:nvSpPr>
          <p:cNvPr id="15" name="Text Placeholder 11"/>
          <p:cNvSpPr>
            <a:spLocks noGrp="1"/>
          </p:cNvSpPr>
          <p:nvPr>
            <p:ph type="body" sz="quarter" idx="16"/>
          </p:nvPr>
        </p:nvSpPr>
        <p:spPr>
          <a:xfrm>
            <a:off x="688430"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1"/>
          <p:cNvSpPr>
            <a:spLocks noGrp="1"/>
          </p:cNvSpPr>
          <p:nvPr>
            <p:ph type="body" sz="quarter" idx="20"/>
          </p:nvPr>
        </p:nvSpPr>
        <p:spPr>
          <a:xfrm>
            <a:off x="3619161"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11"/>
          <p:cNvSpPr>
            <a:spLocks noGrp="1"/>
          </p:cNvSpPr>
          <p:nvPr>
            <p:ph type="body" sz="quarter" idx="21"/>
          </p:nvPr>
        </p:nvSpPr>
        <p:spPr>
          <a:xfrm>
            <a:off x="6528019"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Date Placeholder 2"/>
          <p:cNvSpPr>
            <a:spLocks noGrp="1"/>
          </p:cNvSpPr>
          <p:nvPr>
            <p:ph type="dt" sz="half" idx="22"/>
          </p:nvPr>
        </p:nvSpPr>
        <p:spPr/>
        <p:txBody>
          <a:bodyPr/>
          <a:lstStyle>
            <a:lvl1pPr>
              <a:defRPr/>
            </a:lvl1pPr>
          </a:lstStyle>
          <a:p>
            <a:pPr>
              <a:defRPr/>
            </a:pPr>
            <a:fld id="{68D9CDB3-96B8-4819-AB2F-0790F4DF9910}" type="datetimeFigureOut">
              <a:rPr lang="en-GB">
                <a:solidFill>
                  <a:srgbClr val="002244"/>
                </a:solidFill>
              </a:rPr>
              <a:pPr>
                <a:defRPr/>
              </a:pPr>
              <a:t>29/04/2015</a:t>
            </a:fld>
            <a:endParaRPr lang="en-GB" dirty="0">
              <a:solidFill>
                <a:srgbClr val="002244"/>
              </a:solidFill>
            </a:endParaRPr>
          </a:p>
        </p:txBody>
      </p:sp>
      <p:sp>
        <p:nvSpPr>
          <p:cNvPr id="20" name="Footer Placeholder 3"/>
          <p:cNvSpPr>
            <a:spLocks noGrp="1"/>
          </p:cNvSpPr>
          <p:nvPr>
            <p:ph type="ftr" sz="quarter" idx="23"/>
          </p:nvPr>
        </p:nvSpPr>
        <p:spPr/>
        <p:txBody>
          <a:bodyPr/>
          <a:lstStyle>
            <a:lvl1pPr>
              <a:defRPr/>
            </a:lvl1pPr>
          </a:lstStyle>
          <a:p>
            <a:pPr>
              <a:defRPr/>
            </a:pPr>
            <a:endParaRPr lang="en-GB">
              <a:solidFill>
                <a:srgbClr val="002244"/>
              </a:solidFill>
            </a:endParaRPr>
          </a:p>
        </p:txBody>
      </p:sp>
      <p:sp>
        <p:nvSpPr>
          <p:cNvPr id="21" name="Slide Number Placeholder 4"/>
          <p:cNvSpPr>
            <a:spLocks noGrp="1"/>
          </p:cNvSpPr>
          <p:nvPr>
            <p:ph type="sldNum" sz="quarter" idx="24"/>
          </p:nvPr>
        </p:nvSpPr>
        <p:spPr/>
        <p:txBody>
          <a:bodyPr/>
          <a:lstStyle>
            <a:lvl1pPr>
              <a:defRPr/>
            </a:lvl1pPr>
          </a:lstStyle>
          <a:p>
            <a:pPr>
              <a:defRPr/>
            </a:pPr>
            <a:fld id="{FFCCA366-BC72-41A9-AA51-954D11240DA1}"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262591392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7. FOUR CASE STUDIES">
    <p:spTree>
      <p:nvGrpSpPr>
        <p:cNvPr id="1" name=""/>
        <p:cNvGrpSpPr/>
        <p:nvPr/>
      </p:nvGrpSpPr>
      <p:grpSpPr>
        <a:xfrm>
          <a:off x="0" y="0"/>
          <a:ext cx="0" cy="0"/>
          <a:chOff x="0" y="0"/>
          <a:chExt cx="0" cy="0"/>
        </a:xfrm>
      </p:grpSpPr>
      <p:sp>
        <p:nvSpPr>
          <p:cNvPr id="14" name="Rectangle 13"/>
          <p:cNvSpPr/>
          <p:nvPr userDrawn="1"/>
        </p:nvSpPr>
        <p:spPr>
          <a:xfrm>
            <a:off x="605895" y="1616950"/>
            <a:ext cx="2133849"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sp>
        <p:nvSpPr>
          <p:cNvPr id="15" name="Rectangle 14"/>
          <p:cNvSpPr/>
          <p:nvPr userDrawn="1"/>
        </p:nvSpPr>
        <p:spPr>
          <a:xfrm>
            <a:off x="2854446" y="1616950"/>
            <a:ext cx="2133848"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sp>
        <p:nvSpPr>
          <p:cNvPr id="16" name="Rectangle 15"/>
          <p:cNvSpPr/>
          <p:nvPr userDrawn="1"/>
        </p:nvSpPr>
        <p:spPr>
          <a:xfrm>
            <a:off x="5103007" y="1616950"/>
            <a:ext cx="2133849"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sp>
        <p:nvSpPr>
          <p:cNvPr id="17" name="Rectangle 16"/>
          <p:cNvSpPr/>
          <p:nvPr userDrawn="1"/>
        </p:nvSpPr>
        <p:spPr>
          <a:xfrm>
            <a:off x="7351564" y="1616950"/>
            <a:ext cx="2135319"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cxnSp>
        <p:nvCxnSpPr>
          <p:cNvPr id="18" name="Straight Connector 17"/>
          <p:cNvCxnSpPr/>
          <p:nvPr userDrawn="1"/>
        </p:nvCxnSpPr>
        <p:spPr>
          <a:xfrm>
            <a:off x="688244" y="3745047"/>
            <a:ext cx="19338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2942683" y="3745047"/>
            <a:ext cx="193384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5197121" y="3745047"/>
            <a:ext cx="19338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7451561" y="3745047"/>
            <a:ext cx="193384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10" name="Picture Placeholder 9"/>
          <p:cNvSpPr>
            <a:spLocks noGrp="1" noChangeAspect="1"/>
          </p:cNvSpPr>
          <p:nvPr>
            <p:ph type="pic" sz="quarter" idx="13"/>
          </p:nvPr>
        </p:nvSpPr>
        <p:spPr>
          <a:xfrm>
            <a:off x="688431" y="1696140"/>
            <a:ext cx="1934252" cy="1960262"/>
          </a:xfrm>
        </p:spPr>
        <p:txBody>
          <a:bodyPr rtlCol="0">
            <a:noAutofit/>
          </a:bodyPr>
          <a:lstStyle/>
          <a:p>
            <a:pPr lvl="0"/>
            <a:r>
              <a:rPr lang="en-US" noProof="0" smtClean="0"/>
              <a:t>Click icon to add picture</a:t>
            </a:r>
            <a:endParaRPr lang="en-GB" noProof="0"/>
          </a:p>
        </p:txBody>
      </p:sp>
      <p:sp>
        <p:nvSpPr>
          <p:cNvPr id="11" name="Picture Placeholder 9"/>
          <p:cNvSpPr>
            <a:spLocks noGrp="1" noChangeAspect="1"/>
          </p:cNvSpPr>
          <p:nvPr>
            <p:ph type="pic" sz="quarter" idx="14"/>
          </p:nvPr>
        </p:nvSpPr>
        <p:spPr>
          <a:xfrm>
            <a:off x="2942724" y="1696140"/>
            <a:ext cx="1934252" cy="1960262"/>
          </a:xfrm>
        </p:spPr>
        <p:txBody>
          <a:bodyPr rtlCol="0">
            <a:noAutofit/>
          </a:bodyPr>
          <a:lstStyle/>
          <a:p>
            <a:pPr lvl="0"/>
            <a:r>
              <a:rPr lang="en-US" noProof="0" smtClean="0"/>
              <a:t>Click icon to add picture</a:t>
            </a:r>
            <a:endParaRPr lang="en-GB" noProof="0"/>
          </a:p>
        </p:txBody>
      </p:sp>
      <p:sp>
        <p:nvSpPr>
          <p:cNvPr id="12" name="Picture Placeholder 9"/>
          <p:cNvSpPr>
            <a:spLocks noGrp="1" noChangeAspect="1"/>
          </p:cNvSpPr>
          <p:nvPr>
            <p:ph type="pic" sz="quarter" idx="15"/>
          </p:nvPr>
        </p:nvSpPr>
        <p:spPr>
          <a:xfrm>
            <a:off x="5197018" y="1696140"/>
            <a:ext cx="1934252" cy="1960262"/>
          </a:xfrm>
        </p:spPr>
        <p:txBody>
          <a:bodyPr rtlCol="0">
            <a:noAutofit/>
          </a:bodyPr>
          <a:lstStyle/>
          <a:p>
            <a:pPr lvl="0"/>
            <a:r>
              <a:rPr lang="en-US" noProof="0" smtClean="0"/>
              <a:t>Click icon to add picture</a:t>
            </a:r>
            <a:endParaRPr lang="en-GB" noProof="0"/>
          </a:p>
        </p:txBody>
      </p:sp>
      <p:sp>
        <p:nvSpPr>
          <p:cNvPr id="13" name="Picture Placeholder 9"/>
          <p:cNvSpPr>
            <a:spLocks noGrp="1" noChangeAspect="1"/>
          </p:cNvSpPr>
          <p:nvPr>
            <p:ph type="pic" sz="quarter" idx="16"/>
          </p:nvPr>
        </p:nvSpPr>
        <p:spPr>
          <a:xfrm>
            <a:off x="7451311" y="1696140"/>
            <a:ext cx="1934252" cy="1960262"/>
          </a:xfrm>
        </p:spPr>
        <p:txBody>
          <a:bodyPr rtlCol="0">
            <a:noAutofit/>
          </a:bodyPr>
          <a:lstStyle/>
          <a:p>
            <a:pPr lvl="0"/>
            <a:r>
              <a:rPr lang="en-US" noProof="0" smtClean="0"/>
              <a:t>Click icon to add picture</a:t>
            </a:r>
            <a:endParaRPr lang="en-GB" noProof="0"/>
          </a:p>
        </p:txBody>
      </p:sp>
      <p:sp>
        <p:nvSpPr>
          <p:cNvPr id="19" name="Text Placeholder 11"/>
          <p:cNvSpPr>
            <a:spLocks noGrp="1"/>
          </p:cNvSpPr>
          <p:nvPr>
            <p:ph type="body" sz="quarter" idx="17"/>
          </p:nvPr>
        </p:nvSpPr>
        <p:spPr>
          <a:xfrm>
            <a:off x="688431"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1"/>
          <p:cNvSpPr>
            <a:spLocks noGrp="1"/>
          </p:cNvSpPr>
          <p:nvPr>
            <p:ph type="body" sz="quarter" idx="18"/>
          </p:nvPr>
        </p:nvSpPr>
        <p:spPr>
          <a:xfrm>
            <a:off x="2942724"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1"/>
          <p:cNvSpPr>
            <a:spLocks noGrp="1"/>
          </p:cNvSpPr>
          <p:nvPr>
            <p:ph type="body" sz="quarter" idx="19"/>
          </p:nvPr>
        </p:nvSpPr>
        <p:spPr>
          <a:xfrm>
            <a:off x="5197018"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Text Placeholder 11"/>
          <p:cNvSpPr>
            <a:spLocks noGrp="1"/>
          </p:cNvSpPr>
          <p:nvPr>
            <p:ph type="body" sz="quarter" idx="20"/>
          </p:nvPr>
        </p:nvSpPr>
        <p:spPr>
          <a:xfrm>
            <a:off x="7451311"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3" name="Text Placeholder 8"/>
          <p:cNvSpPr>
            <a:spLocks noGrp="1"/>
          </p:cNvSpPr>
          <p:nvPr>
            <p:ph type="body" sz="quarter" idx="21"/>
          </p:nvPr>
        </p:nvSpPr>
        <p:spPr>
          <a:xfrm>
            <a:off x="498537" y="6254709"/>
            <a:ext cx="3980880" cy="388759"/>
          </a:xfrm>
        </p:spPr>
        <p:txBody>
          <a:bodyPr anchor="b"/>
          <a:lstStyle>
            <a:lvl1pPr marL="0" indent="0">
              <a:buFontTx/>
              <a:buNone/>
              <a:defRPr sz="900"/>
            </a:lvl1pPr>
          </a:lstStyle>
          <a:p>
            <a:pPr lvl="0"/>
            <a:r>
              <a:rPr lang="en-US" smtClean="0"/>
              <a:t>Click to edit Master text styles</a:t>
            </a:r>
          </a:p>
        </p:txBody>
      </p:sp>
      <p:sp>
        <p:nvSpPr>
          <p:cNvPr id="28" name="Date Placeholder 2"/>
          <p:cNvSpPr>
            <a:spLocks noGrp="1"/>
          </p:cNvSpPr>
          <p:nvPr>
            <p:ph type="dt" sz="half" idx="22"/>
          </p:nvPr>
        </p:nvSpPr>
        <p:spPr/>
        <p:txBody>
          <a:bodyPr/>
          <a:lstStyle>
            <a:lvl1pPr>
              <a:defRPr/>
            </a:lvl1pPr>
          </a:lstStyle>
          <a:p>
            <a:pPr>
              <a:defRPr/>
            </a:pPr>
            <a:fld id="{DE9757B4-F681-46D7-964F-E0BC71D9BAF2}" type="datetimeFigureOut">
              <a:rPr lang="en-GB">
                <a:solidFill>
                  <a:srgbClr val="002244"/>
                </a:solidFill>
              </a:rPr>
              <a:pPr>
                <a:defRPr/>
              </a:pPr>
              <a:t>29/04/2015</a:t>
            </a:fld>
            <a:endParaRPr lang="en-GB" dirty="0">
              <a:solidFill>
                <a:srgbClr val="002244"/>
              </a:solidFill>
            </a:endParaRPr>
          </a:p>
        </p:txBody>
      </p:sp>
      <p:sp>
        <p:nvSpPr>
          <p:cNvPr id="29" name="Footer Placeholder 3"/>
          <p:cNvSpPr>
            <a:spLocks noGrp="1"/>
          </p:cNvSpPr>
          <p:nvPr>
            <p:ph type="ftr" sz="quarter" idx="23"/>
          </p:nvPr>
        </p:nvSpPr>
        <p:spPr/>
        <p:txBody>
          <a:bodyPr/>
          <a:lstStyle>
            <a:lvl1pPr>
              <a:defRPr/>
            </a:lvl1pPr>
          </a:lstStyle>
          <a:p>
            <a:pPr>
              <a:defRPr/>
            </a:pPr>
            <a:endParaRPr lang="en-GB">
              <a:solidFill>
                <a:srgbClr val="002244"/>
              </a:solidFill>
            </a:endParaRPr>
          </a:p>
        </p:txBody>
      </p:sp>
      <p:sp>
        <p:nvSpPr>
          <p:cNvPr id="30" name="Slide Number Placeholder 4"/>
          <p:cNvSpPr>
            <a:spLocks noGrp="1"/>
          </p:cNvSpPr>
          <p:nvPr>
            <p:ph type="sldNum" sz="quarter" idx="24"/>
          </p:nvPr>
        </p:nvSpPr>
        <p:spPr/>
        <p:txBody>
          <a:bodyPr/>
          <a:lstStyle>
            <a:lvl1pPr>
              <a:defRPr/>
            </a:lvl1pPr>
          </a:lstStyle>
          <a:p>
            <a:pPr>
              <a:defRPr/>
            </a:pPr>
            <a:fld id="{9E2FAE43-214F-4274-BD4A-C4C9923D4B28}"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159044035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8. 6 CASE STUDIES (PRINT ONLY)">
    <p:spTree>
      <p:nvGrpSpPr>
        <p:cNvPr id="1" name=""/>
        <p:cNvGrpSpPr/>
        <p:nvPr/>
      </p:nvGrpSpPr>
      <p:grpSpPr>
        <a:xfrm>
          <a:off x="0" y="0"/>
          <a:ext cx="0" cy="0"/>
          <a:chOff x="0" y="0"/>
          <a:chExt cx="0" cy="0"/>
        </a:xfrm>
      </p:grpSpPr>
      <p:sp>
        <p:nvSpPr>
          <p:cNvPr id="16" name="Rectangle 15"/>
          <p:cNvSpPr/>
          <p:nvPr userDrawn="1"/>
        </p:nvSpPr>
        <p:spPr>
          <a:xfrm>
            <a:off x="605890" y="1616950"/>
            <a:ext cx="1433842"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cxnSp>
        <p:nvCxnSpPr>
          <p:cNvPr id="18" name="Straight Connector 17"/>
          <p:cNvCxnSpPr/>
          <p:nvPr userDrawn="1"/>
        </p:nvCxnSpPr>
        <p:spPr>
          <a:xfrm>
            <a:off x="688243" y="3056799"/>
            <a:ext cx="12603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2095615" y="1616950"/>
            <a:ext cx="1433840"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sp>
        <p:nvSpPr>
          <p:cNvPr id="22" name="Rectangle 21"/>
          <p:cNvSpPr/>
          <p:nvPr userDrawn="1"/>
        </p:nvSpPr>
        <p:spPr>
          <a:xfrm>
            <a:off x="3585337" y="1616950"/>
            <a:ext cx="1433842"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sp>
        <p:nvSpPr>
          <p:cNvPr id="24" name="Rectangle 23"/>
          <p:cNvSpPr/>
          <p:nvPr userDrawn="1"/>
        </p:nvSpPr>
        <p:spPr>
          <a:xfrm>
            <a:off x="5075062" y="1616950"/>
            <a:ext cx="1433840"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sp>
        <p:nvSpPr>
          <p:cNvPr id="32" name="Rectangle 31"/>
          <p:cNvSpPr/>
          <p:nvPr userDrawn="1"/>
        </p:nvSpPr>
        <p:spPr>
          <a:xfrm>
            <a:off x="6564784" y="1616950"/>
            <a:ext cx="1433842"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sp>
        <p:nvSpPr>
          <p:cNvPr id="33" name="Rectangle 32"/>
          <p:cNvSpPr/>
          <p:nvPr userDrawn="1"/>
        </p:nvSpPr>
        <p:spPr>
          <a:xfrm>
            <a:off x="8055980" y="1616950"/>
            <a:ext cx="1433842"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cxnSp>
        <p:nvCxnSpPr>
          <p:cNvPr id="34" name="Straight Connector 33"/>
          <p:cNvCxnSpPr/>
          <p:nvPr userDrawn="1"/>
        </p:nvCxnSpPr>
        <p:spPr>
          <a:xfrm>
            <a:off x="2167673" y="3056799"/>
            <a:ext cx="126178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3669166" y="3056799"/>
            <a:ext cx="126030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154477" y="3056799"/>
            <a:ext cx="126178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6653020" y="3056799"/>
            <a:ext cx="12603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8138333" y="3056799"/>
            <a:ext cx="12603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7" name="Picture Placeholder 9"/>
          <p:cNvSpPr>
            <a:spLocks noGrp="1" noChangeAspect="1"/>
          </p:cNvSpPr>
          <p:nvPr>
            <p:ph type="pic" sz="quarter" idx="13"/>
          </p:nvPr>
        </p:nvSpPr>
        <p:spPr>
          <a:xfrm>
            <a:off x="688430" y="1696140"/>
            <a:ext cx="1260068" cy="1277012"/>
          </a:xfrm>
        </p:spPr>
        <p:txBody>
          <a:bodyPr rtlCol="0">
            <a:noAutofit/>
          </a:bodyPr>
          <a:lstStyle/>
          <a:p>
            <a:pPr lvl="0"/>
            <a:r>
              <a:rPr lang="en-US" noProof="0" smtClean="0"/>
              <a:t>Click icon to add picture</a:t>
            </a:r>
            <a:endParaRPr lang="en-GB" noProof="0"/>
          </a:p>
        </p:txBody>
      </p:sp>
      <p:sp>
        <p:nvSpPr>
          <p:cNvPr id="15" name="Picture Placeholder 9"/>
          <p:cNvSpPr>
            <a:spLocks noGrp="1" noChangeAspect="1"/>
          </p:cNvSpPr>
          <p:nvPr>
            <p:ph type="pic" sz="quarter" idx="16"/>
          </p:nvPr>
        </p:nvSpPr>
        <p:spPr>
          <a:xfrm>
            <a:off x="2168354" y="1696140"/>
            <a:ext cx="1260068" cy="1277012"/>
          </a:xfrm>
        </p:spPr>
        <p:txBody>
          <a:bodyPr rtlCol="0">
            <a:noAutofit/>
          </a:bodyPr>
          <a:lstStyle/>
          <a:p>
            <a:pPr lvl="0"/>
            <a:r>
              <a:rPr lang="en-US" noProof="0" smtClean="0"/>
              <a:t>Click icon to add picture</a:t>
            </a:r>
            <a:endParaRPr lang="en-GB" noProof="0"/>
          </a:p>
        </p:txBody>
      </p:sp>
      <p:sp>
        <p:nvSpPr>
          <p:cNvPr id="17" name="Picture Placeholder 9"/>
          <p:cNvSpPr>
            <a:spLocks noGrp="1" noChangeAspect="1"/>
          </p:cNvSpPr>
          <p:nvPr>
            <p:ph type="pic" sz="quarter" idx="18"/>
          </p:nvPr>
        </p:nvSpPr>
        <p:spPr>
          <a:xfrm>
            <a:off x="3668691" y="1696140"/>
            <a:ext cx="1260068" cy="1277012"/>
          </a:xfrm>
        </p:spPr>
        <p:txBody>
          <a:bodyPr rtlCol="0">
            <a:noAutofit/>
          </a:bodyPr>
          <a:lstStyle/>
          <a:p>
            <a:pPr lvl="0"/>
            <a:r>
              <a:rPr lang="en-US" noProof="0" smtClean="0"/>
              <a:t>Click icon to add picture</a:t>
            </a:r>
            <a:endParaRPr lang="en-GB" noProof="0"/>
          </a:p>
        </p:txBody>
      </p:sp>
      <p:sp>
        <p:nvSpPr>
          <p:cNvPr id="19" name="Picture Placeholder 9"/>
          <p:cNvSpPr>
            <a:spLocks noGrp="1" noChangeAspect="1"/>
          </p:cNvSpPr>
          <p:nvPr>
            <p:ph type="pic" sz="quarter" idx="20"/>
          </p:nvPr>
        </p:nvSpPr>
        <p:spPr>
          <a:xfrm>
            <a:off x="5155207" y="1696140"/>
            <a:ext cx="1260068" cy="1277012"/>
          </a:xfrm>
        </p:spPr>
        <p:txBody>
          <a:bodyPr rtlCol="0">
            <a:noAutofit/>
          </a:bodyPr>
          <a:lstStyle/>
          <a:p>
            <a:pPr lvl="0"/>
            <a:r>
              <a:rPr lang="en-US" noProof="0" smtClean="0"/>
              <a:t>Click icon to add picture</a:t>
            </a:r>
            <a:endParaRPr lang="en-GB" noProof="0"/>
          </a:p>
        </p:txBody>
      </p:sp>
      <p:sp>
        <p:nvSpPr>
          <p:cNvPr id="21" name="Picture Placeholder 9"/>
          <p:cNvSpPr>
            <a:spLocks noGrp="1" noChangeAspect="1"/>
          </p:cNvSpPr>
          <p:nvPr>
            <p:ph type="pic" sz="quarter" idx="22"/>
          </p:nvPr>
        </p:nvSpPr>
        <p:spPr>
          <a:xfrm>
            <a:off x="6652681" y="1696140"/>
            <a:ext cx="1260068" cy="1277012"/>
          </a:xfrm>
        </p:spPr>
        <p:txBody>
          <a:bodyPr rtlCol="0">
            <a:noAutofit/>
          </a:bodyPr>
          <a:lstStyle/>
          <a:p>
            <a:pPr lvl="0"/>
            <a:r>
              <a:rPr lang="en-US" noProof="0" smtClean="0"/>
              <a:t>Click icon to add picture</a:t>
            </a:r>
            <a:endParaRPr lang="en-GB" noProof="0"/>
          </a:p>
        </p:txBody>
      </p:sp>
      <p:sp>
        <p:nvSpPr>
          <p:cNvPr id="23" name="Picture Placeholder 9"/>
          <p:cNvSpPr>
            <a:spLocks noGrp="1" noChangeAspect="1"/>
          </p:cNvSpPr>
          <p:nvPr>
            <p:ph type="pic" sz="quarter" idx="24"/>
          </p:nvPr>
        </p:nvSpPr>
        <p:spPr>
          <a:xfrm>
            <a:off x="8138737" y="1696140"/>
            <a:ext cx="1260068" cy="1277012"/>
          </a:xfrm>
        </p:spPr>
        <p:txBody>
          <a:bodyPr rtlCol="0">
            <a:noAutofit/>
          </a:bodyPr>
          <a:lstStyle/>
          <a:p>
            <a:pPr lvl="0"/>
            <a:r>
              <a:rPr lang="en-US" noProof="0" smtClean="0"/>
              <a:t>Click icon to add picture</a:t>
            </a:r>
            <a:endParaRPr lang="en-GB" noProof="0"/>
          </a:p>
        </p:txBody>
      </p:sp>
      <p:sp>
        <p:nvSpPr>
          <p:cNvPr id="25" name="Text Placeholder 11"/>
          <p:cNvSpPr>
            <a:spLocks noGrp="1"/>
          </p:cNvSpPr>
          <p:nvPr>
            <p:ph type="body" sz="quarter" idx="17"/>
          </p:nvPr>
        </p:nvSpPr>
        <p:spPr>
          <a:xfrm>
            <a:off x="688429" y="3064405"/>
            <a:ext cx="1260599" cy="3276691"/>
          </a:xfrm>
        </p:spPr>
        <p:txBody>
          <a:bodyPr lIns="0" rIns="0">
            <a:noAutofit/>
          </a:bodyPr>
          <a:lstStyle>
            <a:lvl1pPr marL="170519" indent="-170519">
              <a:buClr>
                <a:schemeClr val="tx1"/>
              </a:buClr>
              <a:defRPr sz="1300"/>
            </a:lvl1pPr>
            <a:lvl2pPr marL="327923" indent="-171977">
              <a:defRPr sz="1300"/>
            </a:lvl2pPr>
            <a:lvl3pPr marL="540709" indent="-199670">
              <a:defRPr sz="1300"/>
            </a:lvl3pPr>
            <a:lvl4pPr marL="654388" indent="-142829">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6" name="Text Placeholder 11"/>
          <p:cNvSpPr>
            <a:spLocks noGrp="1"/>
          </p:cNvSpPr>
          <p:nvPr>
            <p:ph type="body" sz="quarter" idx="25"/>
          </p:nvPr>
        </p:nvSpPr>
        <p:spPr>
          <a:xfrm>
            <a:off x="2168354" y="3064405"/>
            <a:ext cx="1260599" cy="3276691"/>
          </a:xfrm>
        </p:spPr>
        <p:txBody>
          <a:bodyPr lIns="0" rIns="0">
            <a:noAutofit/>
          </a:bodyPr>
          <a:lstStyle>
            <a:lvl1pPr marL="170519" indent="-170519">
              <a:buClr>
                <a:schemeClr val="tx1"/>
              </a:buClr>
              <a:defRPr sz="1300"/>
            </a:lvl1pPr>
            <a:lvl2pPr marL="327923" indent="-171977">
              <a:defRPr sz="1300"/>
            </a:lvl2pPr>
            <a:lvl3pPr marL="540709" indent="-199670">
              <a:defRPr sz="1300"/>
            </a:lvl3pPr>
            <a:lvl4pPr marL="654388" indent="-142829">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7" name="Text Placeholder 11"/>
          <p:cNvSpPr>
            <a:spLocks noGrp="1"/>
          </p:cNvSpPr>
          <p:nvPr>
            <p:ph type="body" sz="quarter" idx="26"/>
          </p:nvPr>
        </p:nvSpPr>
        <p:spPr>
          <a:xfrm>
            <a:off x="3668695" y="3064405"/>
            <a:ext cx="1260599" cy="3276691"/>
          </a:xfrm>
        </p:spPr>
        <p:txBody>
          <a:bodyPr lIns="0" rIns="0">
            <a:noAutofit/>
          </a:bodyPr>
          <a:lstStyle>
            <a:lvl1pPr marL="170519" indent="-170519">
              <a:buClr>
                <a:schemeClr val="tx1"/>
              </a:buClr>
              <a:defRPr sz="1300"/>
            </a:lvl1pPr>
            <a:lvl2pPr marL="327923" indent="-171977">
              <a:defRPr sz="1300"/>
            </a:lvl2pPr>
            <a:lvl3pPr marL="540709" indent="-199670">
              <a:defRPr sz="1300"/>
            </a:lvl3pPr>
            <a:lvl4pPr marL="654388" indent="-142829">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8" name="Text Placeholder 11"/>
          <p:cNvSpPr>
            <a:spLocks noGrp="1"/>
          </p:cNvSpPr>
          <p:nvPr>
            <p:ph type="body" sz="quarter" idx="27"/>
          </p:nvPr>
        </p:nvSpPr>
        <p:spPr>
          <a:xfrm>
            <a:off x="5155210" y="3064405"/>
            <a:ext cx="1260599" cy="3276691"/>
          </a:xfrm>
        </p:spPr>
        <p:txBody>
          <a:bodyPr lIns="0" rIns="0">
            <a:noAutofit/>
          </a:bodyPr>
          <a:lstStyle>
            <a:lvl1pPr marL="170519" indent="-170519">
              <a:buClr>
                <a:schemeClr val="tx1"/>
              </a:buClr>
              <a:defRPr sz="1300"/>
            </a:lvl1pPr>
            <a:lvl2pPr marL="327923" indent="-171977">
              <a:defRPr sz="1300"/>
            </a:lvl2pPr>
            <a:lvl3pPr marL="540709" indent="-199670">
              <a:defRPr sz="1300"/>
            </a:lvl3pPr>
            <a:lvl4pPr marL="654388" indent="-142829">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9" name="Text Placeholder 11"/>
          <p:cNvSpPr>
            <a:spLocks noGrp="1"/>
          </p:cNvSpPr>
          <p:nvPr>
            <p:ph type="body" sz="quarter" idx="28"/>
          </p:nvPr>
        </p:nvSpPr>
        <p:spPr>
          <a:xfrm>
            <a:off x="6652684" y="3064405"/>
            <a:ext cx="1260599" cy="3276691"/>
          </a:xfrm>
        </p:spPr>
        <p:txBody>
          <a:bodyPr lIns="0" rIns="0">
            <a:noAutofit/>
          </a:bodyPr>
          <a:lstStyle>
            <a:lvl1pPr marL="170519" indent="-170519">
              <a:buClr>
                <a:schemeClr val="tx1"/>
              </a:buClr>
              <a:defRPr sz="1300"/>
            </a:lvl1pPr>
            <a:lvl2pPr marL="327923" indent="-171977">
              <a:defRPr sz="1300"/>
            </a:lvl2pPr>
            <a:lvl3pPr marL="540709" indent="-199670">
              <a:defRPr sz="1300"/>
            </a:lvl3pPr>
            <a:lvl4pPr marL="654388" indent="-142829">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0" name="Text Placeholder 11"/>
          <p:cNvSpPr>
            <a:spLocks noGrp="1"/>
          </p:cNvSpPr>
          <p:nvPr>
            <p:ph type="body" sz="quarter" idx="29"/>
          </p:nvPr>
        </p:nvSpPr>
        <p:spPr>
          <a:xfrm>
            <a:off x="8138738" y="3064405"/>
            <a:ext cx="1260599" cy="3276691"/>
          </a:xfrm>
        </p:spPr>
        <p:txBody>
          <a:bodyPr lIns="0" rIns="0">
            <a:noAutofit/>
          </a:bodyPr>
          <a:lstStyle>
            <a:lvl1pPr marL="170519" indent="-170519">
              <a:buClr>
                <a:schemeClr val="tx1"/>
              </a:buClr>
              <a:defRPr sz="1300"/>
            </a:lvl1pPr>
            <a:lvl2pPr marL="327923" indent="-171977">
              <a:defRPr sz="1300"/>
            </a:lvl2pPr>
            <a:lvl3pPr marL="540709" indent="-199670">
              <a:defRPr sz="1300"/>
            </a:lvl3pPr>
            <a:lvl4pPr marL="654388" indent="-142829">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1" name="Text Placeholder 8"/>
          <p:cNvSpPr>
            <a:spLocks noGrp="1"/>
          </p:cNvSpPr>
          <p:nvPr>
            <p:ph type="body" sz="quarter" idx="21"/>
          </p:nvPr>
        </p:nvSpPr>
        <p:spPr>
          <a:xfrm>
            <a:off x="498537" y="6254709"/>
            <a:ext cx="3980880" cy="388759"/>
          </a:xfrm>
        </p:spPr>
        <p:txBody>
          <a:bodyPr anchor="b"/>
          <a:lstStyle>
            <a:lvl1pPr marL="0" indent="0">
              <a:buFontTx/>
              <a:buNone/>
              <a:defRPr sz="900"/>
            </a:lvl1pPr>
          </a:lstStyle>
          <a:p>
            <a:pPr lvl="0"/>
            <a:r>
              <a:rPr lang="en-US" smtClean="0"/>
              <a:t>Click to edit Master text styles</a:t>
            </a:r>
          </a:p>
        </p:txBody>
      </p:sp>
      <p:sp>
        <p:nvSpPr>
          <p:cNvPr id="40" name="Date Placeholder 2"/>
          <p:cNvSpPr>
            <a:spLocks noGrp="1"/>
          </p:cNvSpPr>
          <p:nvPr>
            <p:ph type="dt" sz="half" idx="30"/>
          </p:nvPr>
        </p:nvSpPr>
        <p:spPr/>
        <p:txBody>
          <a:bodyPr/>
          <a:lstStyle>
            <a:lvl1pPr>
              <a:defRPr/>
            </a:lvl1pPr>
          </a:lstStyle>
          <a:p>
            <a:pPr>
              <a:defRPr/>
            </a:pPr>
            <a:fld id="{588898F1-6EDD-4D61-89B5-F58C82D7B6B4}" type="datetimeFigureOut">
              <a:rPr lang="en-GB">
                <a:solidFill>
                  <a:srgbClr val="002244"/>
                </a:solidFill>
              </a:rPr>
              <a:pPr>
                <a:defRPr/>
              </a:pPr>
              <a:t>29/04/2015</a:t>
            </a:fld>
            <a:endParaRPr lang="en-GB" dirty="0">
              <a:solidFill>
                <a:srgbClr val="002244"/>
              </a:solidFill>
            </a:endParaRPr>
          </a:p>
        </p:txBody>
      </p:sp>
      <p:sp>
        <p:nvSpPr>
          <p:cNvPr id="41" name="Footer Placeholder 3"/>
          <p:cNvSpPr>
            <a:spLocks noGrp="1"/>
          </p:cNvSpPr>
          <p:nvPr>
            <p:ph type="ftr" sz="quarter" idx="31"/>
          </p:nvPr>
        </p:nvSpPr>
        <p:spPr/>
        <p:txBody>
          <a:bodyPr/>
          <a:lstStyle>
            <a:lvl1pPr>
              <a:defRPr/>
            </a:lvl1pPr>
          </a:lstStyle>
          <a:p>
            <a:pPr>
              <a:defRPr/>
            </a:pPr>
            <a:endParaRPr lang="en-GB">
              <a:solidFill>
                <a:srgbClr val="002244"/>
              </a:solidFill>
            </a:endParaRPr>
          </a:p>
        </p:txBody>
      </p:sp>
      <p:sp>
        <p:nvSpPr>
          <p:cNvPr id="42" name="Slide Number Placeholder 4"/>
          <p:cNvSpPr>
            <a:spLocks noGrp="1"/>
          </p:cNvSpPr>
          <p:nvPr>
            <p:ph type="sldNum" sz="quarter" idx="32"/>
          </p:nvPr>
        </p:nvSpPr>
        <p:spPr/>
        <p:txBody>
          <a:bodyPr/>
          <a:lstStyle>
            <a:lvl1pPr>
              <a:defRPr/>
            </a:lvl1pPr>
          </a:lstStyle>
          <a:p>
            <a:pPr>
              <a:defRPr/>
            </a:pPr>
            <a:fld id="{F8B3B9F4-0BD6-4278-8066-99B1DFEC39F8}"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215643090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9. HALF SCREEN PICTURE">
    <p:spTree>
      <p:nvGrpSpPr>
        <p:cNvPr id="1" name=""/>
        <p:cNvGrpSpPr/>
        <p:nvPr/>
      </p:nvGrpSpPr>
      <p:grpSpPr>
        <a:xfrm>
          <a:off x="0" y="0"/>
          <a:ext cx="0" cy="0"/>
          <a:chOff x="0" y="0"/>
          <a:chExt cx="0" cy="0"/>
        </a:xfrm>
      </p:grpSpPr>
      <p:cxnSp>
        <p:nvCxnSpPr>
          <p:cNvPr id="7" name="Straight Connector 6"/>
          <p:cNvCxnSpPr/>
          <p:nvPr userDrawn="1"/>
        </p:nvCxnSpPr>
        <p:spPr>
          <a:xfrm flipV="1">
            <a:off x="579419" y="1491683"/>
            <a:ext cx="2535324"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5300" y="274639"/>
            <a:ext cx="2735048" cy="1143000"/>
          </a:xfrm>
        </p:spPr>
        <p:txBody>
          <a:bodyPr/>
          <a:lstStyle/>
          <a:p>
            <a:r>
              <a:rPr lang="en-US" smtClean="0"/>
              <a:t>Click to edit Master title style</a:t>
            </a:r>
            <a:endParaRPr lang="en-GB"/>
          </a:p>
        </p:txBody>
      </p:sp>
      <p:sp>
        <p:nvSpPr>
          <p:cNvPr id="6" name="Picture Placeholder 4"/>
          <p:cNvSpPr>
            <a:spLocks noGrp="1"/>
          </p:cNvSpPr>
          <p:nvPr>
            <p:ph type="pic" sz="quarter" idx="13"/>
          </p:nvPr>
        </p:nvSpPr>
        <p:spPr>
          <a:xfrm>
            <a:off x="3220626" y="120949"/>
            <a:ext cx="6564784" cy="6620425"/>
          </a:xfrm>
        </p:spPr>
        <p:txBody>
          <a:bodyPr rtlCol="0">
            <a:noAutofit/>
          </a:bodyPr>
          <a:lstStyle/>
          <a:p>
            <a:pPr lvl="0"/>
            <a:r>
              <a:rPr lang="en-US" noProof="0" smtClean="0"/>
              <a:t>Click icon to add picture</a:t>
            </a:r>
            <a:endParaRPr lang="en-GB" noProof="0"/>
          </a:p>
        </p:txBody>
      </p:sp>
      <p:sp>
        <p:nvSpPr>
          <p:cNvPr id="9" name="Text Placeholder 8"/>
          <p:cNvSpPr>
            <a:spLocks noGrp="1"/>
          </p:cNvSpPr>
          <p:nvPr>
            <p:ph type="body" sz="quarter" idx="14"/>
          </p:nvPr>
        </p:nvSpPr>
        <p:spPr>
          <a:xfrm>
            <a:off x="477032" y="1603236"/>
            <a:ext cx="2710249" cy="47378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8"/>
          <p:cNvSpPr>
            <a:spLocks noGrp="1"/>
          </p:cNvSpPr>
          <p:nvPr>
            <p:ph type="body" sz="quarter" idx="21"/>
          </p:nvPr>
        </p:nvSpPr>
        <p:spPr>
          <a:xfrm>
            <a:off x="498537" y="6254709"/>
            <a:ext cx="2674382" cy="388759"/>
          </a:xfrm>
        </p:spPr>
        <p:txBody>
          <a:bodyPr anchor="b"/>
          <a:lstStyle>
            <a:lvl1pPr marL="0" indent="0">
              <a:buFontTx/>
              <a:buNone/>
              <a:defRPr sz="900"/>
            </a:lvl1pPr>
          </a:lstStyle>
          <a:p>
            <a:pPr lvl="0"/>
            <a:r>
              <a:rPr lang="en-US" smtClean="0"/>
              <a:t>Click to edit Master text styles</a:t>
            </a:r>
          </a:p>
        </p:txBody>
      </p:sp>
      <p:sp>
        <p:nvSpPr>
          <p:cNvPr id="8" name="Date Placeholder 2"/>
          <p:cNvSpPr>
            <a:spLocks noGrp="1"/>
          </p:cNvSpPr>
          <p:nvPr>
            <p:ph type="dt" sz="half" idx="22"/>
          </p:nvPr>
        </p:nvSpPr>
        <p:spPr/>
        <p:txBody>
          <a:bodyPr/>
          <a:lstStyle>
            <a:lvl1pPr>
              <a:defRPr/>
            </a:lvl1pPr>
          </a:lstStyle>
          <a:p>
            <a:pPr>
              <a:defRPr/>
            </a:pPr>
            <a:fld id="{744FB60A-33D0-49BB-967B-BCE3781F43EA}" type="datetimeFigureOut">
              <a:rPr lang="en-GB">
                <a:solidFill>
                  <a:srgbClr val="002244"/>
                </a:solidFill>
              </a:rPr>
              <a:pPr>
                <a:defRPr/>
              </a:pPr>
              <a:t>29/04/2015</a:t>
            </a:fld>
            <a:endParaRPr lang="en-GB" dirty="0">
              <a:solidFill>
                <a:srgbClr val="002244"/>
              </a:solidFill>
            </a:endParaRPr>
          </a:p>
        </p:txBody>
      </p:sp>
      <p:sp>
        <p:nvSpPr>
          <p:cNvPr id="11" name="Footer Placeholder 3"/>
          <p:cNvSpPr>
            <a:spLocks noGrp="1"/>
          </p:cNvSpPr>
          <p:nvPr>
            <p:ph type="ftr" sz="quarter" idx="23"/>
          </p:nvPr>
        </p:nvSpPr>
        <p:spPr/>
        <p:txBody>
          <a:bodyPr/>
          <a:lstStyle>
            <a:lvl1pPr>
              <a:defRPr/>
            </a:lvl1pPr>
          </a:lstStyle>
          <a:p>
            <a:pPr>
              <a:defRPr/>
            </a:pPr>
            <a:endParaRPr lang="en-GB">
              <a:solidFill>
                <a:srgbClr val="002244"/>
              </a:solidFill>
            </a:endParaRPr>
          </a:p>
        </p:txBody>
      </p:sp>
      <p:sp>
        <p:nvSpPr>
          <p:cNvPr id="12" name="Slide Number Placeholder 4"/>
          <p:cNvSpPr>
            <a:spLocks noGrp="1"/>
          </p:cNvSpPr>
          <p:nvPr>
            <p:ph type="sldNum" sz="quarter" idx="24"/>
          </p:nvPr>
        </p:nvSpPr>
        <p:spPr/>
        <p:txBody>
          <a:bodyPr/>
          <a:lstStyle>
            <a:lvl1pPr>
              <a:defRPr/>
            </a:lvl1pPr>
          </a:lstStyle>
          <a:p>
            <a:pPr>
              <a:defRPr/>
            </a:pPr>
            <a:fld id="{FED65A87-D809-46D9-8464-77982F5D58DD}"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2038228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ARROWS SUBTLE">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687480" y="1673785"/>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15" name="Text Placeholder 14"/>
          <p:cNvSpPr>
            <a:spLocks noGrp="1"/>
          </p:cNvSpPr>
          <p:nvPr>
            <p:ph type="body" sz="quarter" idx="11" hasCustomPrompt="1"/>
          </p:nvPr>
        </p:nvSpPr>
        <p:spPr>
          <a:xfrm>
            <a:off x="601867" y="1659467"/>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42" y="6254723"/>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0" name="Date Placeholder 3"/>
          <p:cNvSpPr>
            <a:spLocks noGrp="1"/>
          </p:cNvSpPr>
          <p:nvPr>
            <p:ph type="dt" sz="half" idx="2"/>
          </p:nvPr>
        </p:nvSpPr>
        <p:spPr>
          <a:xfrm rot="5400000">
            <a:off x="-357284" y="751777"/>
            <a:ext cx="1173632" cy="372925"/>
          </a:xfrm>
          <a:prstGeom prst="rect">
            <a:avLst/>
          </a:prstGeom>
        </p:spPr>
        <p:txBody>
          <a:bodyPr vert="horz" lIns="95715" tIns="47857" rIns="95715" bIns="47857" rtlCol="0" anchor="ctr"/>
          <a:lstStyle>
            <a:lvl1pPr algn="l">
              <a:defRPr sz="900">
                <a:solidFill>
                  <a:schemeClr val="tx1">
                    <a:tint val="75000"/>
                  </a:schemeClr>
                </a:solidFill>
              </a:defRPr>
            </a:lvl1pPr>
          </a:lstStyle>
          <a:p>
            <a:fld id="{00B6CA34-6738-40AF-91D1-D098062861F9}" type="datetimeFigureOut">
              <a:rPr lang="en-GB" smtClean="0">
                <a:solidFill>
                  <a:srgbClr val="002244">
                    <a:tint val="75000"/>
                  </a:srgbClr>
                </a:solidFill>
              </a:rPr>
              <a:pPr/>
              <a:t>29/04/2015</a:t>
            </a:fld>
            <a:endParaRPr lang="en-GB" dirty="0">
              <a:solidFill>
                <a:srgbClr val="002244">
                  <a:tint val="75000"/>
                </a:srgbClr>
              </a:solidFill>
            </a:endParaRPr>
          </a:p>
        </p:txBody>
      </p:sp>
      <p:sp>
        <p:nvSpPr>
          <p:cNvPr id="31" name="Footer Placeholder 4"/>
          <p:cNvSpPr>
            <a:spLocks noGrp="1"/>
          </p:cNvSpPr>
          <p:nvPr>
            <p:ph type="ftr" sz="quarter" idx="3"/>
          </p:nvPr>
        </p:nvSpPr>
        <p:spPr>
          <a:xfrm>
            <a:off x="5831527" y="6342314"/>
            <a:ext cx="3737104" cy="365125"/>
          </a:xfrm>
          <a:prstGeom prst="rect">
            <a:avLst/>
          </a:prstGeom>
        </p:spPr>
        <p:txBody>
          <a:bodyPr vert="horz" lIns="95715" tIns="47857" rIns="95715" bIns="47857" rtlCol="0" anchor="ctr"/>
          <a:lstStyle>
            <a:lvl1pPr algn="r">
              <a:defRPr sz="1100">
                <a:solidFill>
                  <a:schemeClr val="tx1">
                    <a:tint val="75000"/>
                  </a:schemeClr>
                </a:solidFill>
              </a:defRPr>
            </a:lvl1pPr>
          </a:lstStyle>
          <a:p>
            <a:endParaRPr lang="en-GB" dirty="0">
              <a:solidFill>
                <a:srgbClr val="002244">
                  <a:tint val="75000"/>
                </a:srgbClr>
              </a:solidFill>
            </a:endParaRPr>
          </a:p>
        </p:txBody>
      </p:sp>
      <p:sp>
        <p:nvSpPr>
          <p:cNvPr id="35" name="Text Placeholder 16"/>
          <p:cNvSpPr>
            <a:spLocks noGrp="1"/>
          </p:cNvSpPr>
          <p:nvPr>
            <p:ph type="body" sz="quarter" idx="24" hasCustomPrompt="1"/>
          </p:nvPr>
        </p:nvSpPr>
        <p:spPr>
          <a:xfrm>
            <a:off x="687480" y="2445696"/>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36" name="Text Placeholder 14"/>
          <p:cNvSpPr>
            <a:spLocks noGrp="1"/>
          </p:cNvSpPr>
          <p:nvPr>
            <p:ph type="body" sz="quarter" idx="25" hasCustomPrompt="1"/>
          </p:nvPr>
        </p:nvSpPr>
        <p:spPr>
          <a:xfrm>
            <a:off x="601867" y="2431378"/>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37" name="Text Placeholder 16"/>
          <p:cNvSpPr>
            <a:spLocks noGrp="1"/>
          </p:cNvSpPr>
          <p:nvPr>
            <p:ph type="body" sz="quarter" idx="26" hasCustomPrompt="1"/>
          </p:nvPr>
        </p:nvSpPr>
        <p:spPr>
          <a:xfrm>
            <a:off x="687480" y="3217608"/>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38" name="Text Placeholder 14"/>
          <p:cNvSpPr>
            <a:spLocks noGrp="1"/>
          </p:cNvSpPr>
          <p:nvPr>
            <p:ph type="body" sz="quarter" idx="27" hasCustomPrompt="1"/>
          </p:nvPr>
        </p:nvSpPr>
        <p:spPr>
          <a:xfrm>
            <a:off x="601867" y="3203289"/>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39" name="Text Placeholder 16"/>
          <p:cNvSpPr>
            <a:spLocks noGrp="1"/>
          </p:cNvSpPr>
          <p:nvPr>
            <p:ph type="body" sz="quarter" idx="28" hasCustomPrompt="1"/>
          </p:nvPr>
        </p:nvSpPr>
        <p:spPr>
          <a:xfrm>
            <a:off x="687480" y="3989519"/>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40" name="Text Placeholder 14"/>
          <p:cNvSpPr>
            <a:spLocks noGrp="1"/>
          </p:cNvSpPr>
          <p:nvPr>
            <p:ph type="body" sz="quarter" idx="29" hasCustomPrompt="1"/>
          </p:nvPr>
        </p:nvSpPr>
        <p:spPr>
          <a:xfrm>
            <a:off x="601867" y="3975200"/>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41" name="Text Placeholder 16"/>
          <p:cNvSpPr>
            <a:spLocks noGrp="1"/>
          </p:cNvSpPr>
          <p:nvPr>
            <p:ph type="body" sz="quarter" idx="30" hasCustomPrompt="1"/>
          </p:nvPr>
        </p:nvSpPr>
        <p:spPr>
          <a:xfrm>
            <a:off x="687480" y="4761430"/>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42" name="Text Placeholder 14"/>
          <p:cNvSpPr>
            <a:spLocks noGrp="1"/>
          </p:cNvSpPr>
          <p:nvPr>
            <p:ph type="body" sz="quarter" idx="31" hasCustomPrompt="1"/>
          </p:nvPr>
        </p:nvSpPr>
        <p:spPr>
          <a:xfrm>
            <a:off x="601867" y="4747112"/>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43" name="Text Placeholder 16"/>
          <p:cNvSpPr>
            <a:spLocks noGrp="1"/>
          </p:cNvSpPr>
          <p:nvPr>
            <p:ph type="body" sz="quarter" idx="32" hasCustomPrompt="1"/>
          </p:nvPr>
        </p:nvSpPr>
        <p:spPr>
          <a:xfrm>
            <a:off x="687480" y="5533339"/>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44" name="Text Placeholder 14"/>
          <p:cNvSpPr>
            <a:spLocks noGrp="1"/>
          </p:cNvSpPr>
          <p:nvPr>
            <p:ph type="body" sz="quarter" idx="33" hasCustomPrompt="1"/>
          </p:nvPr>
        </p:nvSpPr>
        <p:spPr>
          <a:xfrm>
            <a:off x="601867" y="5519021"/>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Tree>
    <p:extLst>
      <p:ext uri="{BB962C8B-B14F-4D97-AF65-F5344CB8AC3E}">
        <p14:creationId xmlns:p14="http://schemas.microsoft.com/office/powerpoint/2010/main" val="313603268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0. FULL SCREEN PICTURE">
    <p:spTree>
      <p:nvGrpSpPr>
        <p:cNvPr id="1" name=""/>
        <p:cNvGrpSpPr/>
        <p:nvPr/>
      </p:nvGrpSpPr>
      <p:grpSpPr>
        <a:xfrm>
          <a:off x="0" y="0"/>
          <a:ext cx="0" cy="0"/>
          <a:chOff x="0" y="0"/>
          <a:chExt cx="0" cy="0"/>
        </a:xfrm>
      </p:grpSpPr>
      <p:sp>
        <p:nvSpPr>
          <p:cNvPr id="4" name="Frame 3"/>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pic>
        <p:nvPicPr>
          <p:cNvPr id="5" name="Picture 9" descr="logo.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460" y="414678"/>
            <a:ext cx="875011" cy="85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3"/>
          </p:nvPr>
        </p:nvSpPr>
        <p:spPr>
          <a:xfrm>
            <a:off x="114861" y="1616957"/>
            <a:ext cx="4926529" cy="3516111"/>
          </a:xfrm>
          <a:solidFill>
            <a:schemeClr val="tx1"/>
          </a:solidFill>
        </p:spPr>
        <p:txBody>
          <a:bodyPr lIns="462706" tIns="99152"/>
          <a:lstStyle>
            <a:lvl1pPr>
              <a:buClr>
                <a:schemeClr val="bg1"/>
              </a:buClr>
              <a:defRPr>
                <a:solidFill>
                  <a:schemeClr val="bg1"/>
                </a:solidFill>
              </a:defRPr>
            </a:lvl1pPr>
            <a:lvl2pPr>
              <a:buClr>
                <a:srgbClr val="A1A7C0"/>
              </a:buClr>
              <a:defRPr>
                <a:solidFill>
                  <a:schemeClr val="bg1"/>
                </a:solidFill>
              </a:defRPr>
            </a:lvl2pPr>
            <a:lvl3pPr>
              <a:defRPr>
                <a:solidFill>
                  <a:schemeClr val="bg1"/>
                </a:solidFill>
              </a:defRPr>
            </a:lvl3pPr>
            <a:lvl4pPr>
              <a:buClr>
                <a:srgbClr val="606B8D"/>
              </a:buClr>
              <a:defRPr>
                <a:solidFill>
                  <a:schemeClr val="bg1"/>
                </a:solidFill>
              </a:defRPr>
            </a:lvl4pPr>
            <a:lvl5pPr>
              <a:buClr>
                <a:srgbClr val="606B8D"/>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21"/>
          </p:nvPr>
        </p:nvSpPr>
        <p:spPr>
          <a:xfrm>
            <a:off x="498537" y="6254709"/>
            <a:ext cx="3980880" cy="388759"/>
          </a:xfrm>
        </p:spPr>
        <p:txBody>
          <a:bodyPr anchor="b"/>
          <a:lstStyle>
            <a:lvl1pPr marL="0" indent="0">
              <a:buFontTx/>
              <a:buNone/>
              <a:defRPr sz="900"/>
            </a:lvl1pPr>
          </a:lstStyle>
          <a:p>
            <a:pPr lvl="0"/>
            <a:r>
              <a:rPr lang="en-US" smtClean="0"/>
              <a:t>Click to edit Master text styles</a:t>
            </a:r>
          </a:p>
        </p:txBody>
      </p:sp>
      <p:sp>
        <p:nvSpPr>
          <p:cNvPr id="6" name="Date Placeholder 2"/>
          <p:cNvSpPr>
            <a:spLocks noGrp="1"/>
          </p:cNvSpPr>
          <p:nvPr>
            <p:ph type="dt" sz="half" idx="22"/>
          </p:nvPr>
        </p:nvSpPr>
        <p:spPr/>
        <p:txBody>
          <a:bodyPr/>
          <a:lstStyle>
            <a:lvl1pPr>
              <a:defRPr/>
            </a:lvl1pPr>
          </a:lstStyle>
          <a:p>
            <a:pPr>
              <a:defRPr/>
            </a:pPr>
            <a:fld id="{42DD69E6-3AB2-478A-8DF9-0B777429F12F}" type="datetimeFigureOut">
              <a:rPr lang="en-GB">
                <a:solidFill>
                  <a:srgbClr val="002244"/>
                </a:solidFill>
              </a:rPr>
              <a:pPr>
                <a:defRPr/>
              </a:pPr>
              <a:t>29/04/2015</a:t>
            </a:fld>
            <a:endParaRPr lang="en-GB" dirty="0">
              <a:solidFill>
                <a:srgbClr val="002244"/>
              </a:solidFill>
            </a:endParaRPr>
          </a:p>
        </p:txBody>
      </p:sp>
      <p:sp>
        <p:nvSpPr>
          <p:cNvPr id="9" name="Footer Placeholder 3"/>
          <p:cNvSpPr>
            <a:spLocks noGrp="1"/>
          </p:cNvSpPr>
          <p:nvPr>
            <p:ph type="ftr" sz="quarter" idx="23"/>
          </p:nvPr>
        </p:nvSpPr>
        <p:spPr/>
        <p:txBody>
          <a:bodyPr/>
          <a:lstStyle>
            <a:lvl1pPr>
              <a:defRPr/>
            </a:lvl1pPr>
          </a:lstStyle>
          <a:p>
            <a:pPr>
              <a:defRPr/>
            </a:pPr>
            <a:endParaRPr lang="en-GB">
              <a:solidFill>
                <a:srgbClr val="002244"/>
              </a:solidFill>
            </a:endParaRPr>
          </a:p>
        </p:txBody>
      </p:sp>
      <p:sp>
        <p:nvSpPr>
          <p:cNvPr id="10" name="Slide Number Placeholder 4"/>
          <p:cNvSpPr>
            <a:spLocks noGrp="1"/>
          </p:cNvSpPr>
          <p:nvPr>
            <p:ph type="sldNum" sz="quarter" idx="24"/>
          </p:nvPr>
        </p:nvSpPr>
        <p:spPr/>
        <p:txBody>
          <a:bodyPr/>
          <a:lstStyle>
            <a:lvl1pPr>
              <a:defRPr/>
            </a:lvl1pPr>
          </a:lstStyle>
          <a:p>
            <a:pPr>
              <a:defRPr/>
            </a:pPr>
            <a:fld id="{DD5BB200-BBD0-436B-8E8B-1FAEB872C2CF}"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293493041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20. CHART">
    <p:spTree>
      <p:nvGrpSpPr>
        <p:cNvPr id="1" name=""/>
        <p:cNvGrpSpPr/>
        <p:nvPr/>
      </p:nvGrpSpPr>
      <p:grpSpPr>
        <a:xfrm>
          <a:off x="0" y="0"/>
          <a:ext cx="0" cy="0"/>
          <a:chOff x="0" y="0"/>
          <a:chExt cx="0" cy="0"/>
        </a:xfrm>
      </p:grpSpPr>
      <p:cxnSp>
        <p:nvCxnSpPr>
          <p:cNvPr id="5" name="Straight Connector 4"/>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6" name="Chart Placeholder 18"/>
          <p:cNvSpPr>
            <a:spLocks noGrp="1"/>
          </p:cNvSpPr>
          <p:nvPr>
            <p:ph type="chart" sz="quarter" idx="13"/>
          </p:nvPr>
        </p:nvSpPr>
        <p:spPr>
          <a:xfrm>
            <a:off x="491188" y="1616955"/>
            <a:ext cx="8988067" cy="4610396"/>
          </a:xfrm>
        </p:spPr>
        <p:txBody>
          <a:bodyPr rtlCol="0">
            <a:noAutofit/>
          </a:bodyPr>
          <a:lstStyle/>
          <a:p>
            <a:pPr lvl="0"/>
            <a:r>
              <a:rPr lang="en-US" noProof="0" smtClean="0"/>
              <a:t>Click icon to add chart</a:t>
            </a:r>
            <a:endParaRPr lang="en-GB" noProof="0" dirty="0"/>
          </a:p>
        </p:txBody>
      </p:sp>
      <p:sp>
        <p:nvSpPr>
          <p:cNvPr id="7" name="Text Placeholder 8"/>
          <p:cNvSpPr>
            <a:spLocks noGrp="1"/>
          </p:cNvSpPr>
          <p:nvPr>
            <p:ph type="body" sz="quarter" idx="14"/>
          </p:nvPr>
        </p:nvSpPr>
        <p:spPr>
          <a:xfrm>
            <a:off x="498536" y="6254709"/>
            <a:ext cx="3952166" cy="388759"/>
          </a:xfrm>
        </p:spPr>
        <p:txBody>
          <a:bodyPr anchor="b"/>
          <a:lstStyle>
            <a:lvl1pPr marL="0" indent="0">
              <a:buFontTx/>
              <a:buNone/>
              <a:defRPr sz="900"/>
            </a:lvl1pPr>
          </a:lstStyle>
          <a:p>
            <a:pPr lvl="0"/>
            <a:r>
              <a:rPr lang="en-US" smtClean="0"/>
              <a:t>Click to edit Master text styles</a:t>
            </a:r>
          </a:p>
        </p:txBody>
      </p:sp>
      <p:sp>
        <p:nvSpPr>
          <p:cNvPr id="8" name="Date Placeholder 2"/>
          <p:cNvSpPr>
            <a:spLocks noGrp="1"/>
          </p:cNvSpPr>
          <p:nvPr>
            <p:ph type="dt" sz="half" idx="15"/>
          </p:nvPr>
        </p:nvSpPr>
        <p:spPr/>
        <p:txBody>
          <a:bodyPr/>
          <a:lstStyle>
            <a:lvl1pPr>
              <a:defRPr/>
            </a:lvl1pPr>
          </a:lstStyle>
          <a:p>
            <a:pPr>
              <a:defRPr/>
            </a:pPr>
            <a:fld id="{322B26BF-54C8-4B78-BA14-36758193FE3D}" type="datetimeFigureOut">
              <a:rPr lang="en-GB">
                <a:solidFill>
                  <a:srgbClr val="002244"/>
                </a:solidFill>
              </a:rPr>
              <a:pPr>
                <a:defRPr/>
              </a:pPr>
              <a:t>29/04/2015</a:t>
            </a:fld>
            <a:endParaRPr lang="en-GB" dirty="0">
              <a:solidFill>
                <a:srgbClr val="002244"/>
              </a:solidFill>
            </a:endParaRPr>
          </a:p>
        </p:txBody>
      </p:sp>
      <p:sp>
        <p:nvSpPr>
          <p:cNvPr id="9" name="Footer Placeholder 3"/>
          <p:cNvSpPr>
            <a:spLocks noGrp="1"/>
          </p:cNvSpPr>
          <p:nvPr>
            <p:ph type="ftr" sz="quarter" idx="16"/>
          </p:nvPr>
        </p:nvSpPr>
        <p:spPr/>
        <p:txBody>
          <a:bodyPr/>
          <a:lstStyle>
            <a:lvl1pPr>
              <a:defRPr/>
            </a:lvl1pPr>
          </a:lstStyle>
          <a:p>
            <a:pPr>
              <a:defRPr/>
            </a:pPr>
            <a:endParaRPr lang="en-GB">
              <a:solidFill>
                <a:srgbClr val="002244"/>
              </a:solidFill>
            </a:endParaRPr>
          </a:p>
        </p:txBody>
      </p:sp>
      <p:sp>
        <p:nvSpPr>
          <p:cNvPr id="10" name="Slide Number Placeholder 4"/>
          <p:cNvSpPr>
            <a:spLocks noGrp="1"/>
          </p:cNvSpPr>
          <p:nvPr>
            <p:ph type="sldNum" sz="quarter" idx="17"/>
          </p:nvPr>
        </p:nvSpPr>
        <p:spPr/>
        <p:txBody>
          <a:bodyPr/>
          <a:lstStyle>
            <a:lvl1pPr>
              <a:defRPr/>
            </a:lvl1pPr>
          </a:lstStyle>
          <a:p>
            <a:pPr>
              <a:defRPr/>
            </a:pPr>
            <a:fld id="{6F8C13A5-F867-4246-AFD8-872D308D1C9C}"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30047523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1. CONTENT AND CHART">
    <p:spTree>
      <p:nvGrpSpPr>
        <p:cNvPr id="1" name=""/>
        <p:cNvGrpSpPr/>
        <p:nvPr/>
      </p:nvGrpSpPr>
      <p:grpSpPr>
        <a:xfrm>
          <a:off x="0" y="0"/>
          <a:ext cx="0" cy="0"/>
          <a:chOff x="0" y="0"/>
          <a:chExt cx="0" cy="0"/>
        </a:xfrm>
      </p:grpSpPr>
      <p:cxnSp>
        <p:nvCxnSpPr>
          <p:cNvPr id="6" name="Straight Connector 5"/>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620601" y="1616951"/>
            <a:ext cx="2639738" cy="4640632"/>
          </a:xfrm>
          <a:solidFill>
            <a:srgbClr val="A1A7C0"/>
          </a:solidFill>
        </p:spPr>
        <p:txBody>
          <a:bodyPr tIns="99152"/>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8"/>
          <p:cNvSpPr>
            <a:spLocks noGrp="1"/>
          </p:cNvSpPr>
          <p:nvPr>
            <p:ph type="body" sz="quarter" idx="15"/>
          </p:nvPr>
        </p:nvSpPr>
        <p:spPr>
          <a:xfrm>
            <a:off x="498537" y="6254709"/>
            <a:ext cx="3995236" cy="388759"/>
          </a:xfrm>
        </p:spPr>
        <p:txBody>
          <a:bodyPr anchor="b"/>
          <a:lstStyle>
            <a:lvl1pPr marL="0" indent="0">
              <a:buFontTx/>
              <a:buNone/>
              <a:defRPr sz="900"/>
            </a:lvl1pPr>
          </a:lstStyle>
          <a:p>
            <a:pPr lvl="0"/>
            <a:r>
              <a:rPr lang="en-US" smtClean="0"/>
              <a:t>Click to edit Master text styles</a:t>
            </a:r>
          </a:p>
        </p:txBody>
      </p:sp>
      <p:sp>
        <p:nvSpPr>
          <p:cNvPr id="14" name="Content Placeholder 13"/>
          <p:cNvSpPr>
            <a:spLocks noGrp="1"/>
          </p:cNvSpPr>
          <p:nvPr>
            <p:ph sz="quarter" idx="16"/>
          </p:nvPr>
        </p:nvSpPr>
        <p:spPr>
          <a:xfrm>
            <a:off x="3244938" y="1616951"/>
            <a:ext cx="6172931" cy="4610418"/>
          </a:xfrm>
        </p:spPr>
        <p:txBody>
          <a:bodyPr tIns="9915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Date Placeholder 2"/>
          <p:cNvSpPr>
            <a:spLocks noGrp="1"/>
          </p:cNvSpPr>
          <p:nvPr>
            <p:ph type="dt" sz="half" idx="17"/>
          </p:nvPr>
        </p:nvSpPr>
        <p:spPr/>
        <p:txBody>
          <a:bodyPr/>
          <a:lstStyle>
            <a:lvl1pPr>
              <a:defRPr/>
            </a:lvl1pPr>
          </a:lstStyle>
          <a:p>
            <a:pPr>
              <a:defRPr/>
            </a:pPr>
            <a:fld id="{AF8B190F-CFB5-40DB-B0AB-1C0ECA7E22CC}" type="datetimeFigureOut">
              <a:rPr lang="en-GB">
                <a:solidFill>
                  <a:srgbClr val="002244"/>
                </a:solidFill>
              </a:rPr>
              <a:pPr>
                <a:defRPr/>
              </a:pPr>
              <a:t>29/04/2015</a:t>
            </a:fld>
            <a:endParaRPr lang="en-GB" dirty="0">
              <a:solidFill>
                <a:srgbClr val="002244"/>
              </a:solidFill>
            </a:endParaRPr>
          </a:p>
        </p:txBody>
      </p:sp>
      <p:sp>
        <p:nvSpPr>
          <p:cNvPr id="10" name="Footer Placeholder 3"/>
          <p:cNvSpPr>
            <a:spLocks noGrp="1"/>
          </p:cNvSpPr>
          <p:nvPr>
            <p:ph type="ftr" sz="quarter" idx="18"/>
          </p:nvPr>
        </p:nvSpPr>
        <p:spPr/>
        <p:txBody>
          <a:bodyPr/>
          <a:lstStyle>
            <a:lvl1pPr>
              <a:defRPr/>
            </a:lvl1pPr>
          </a:lstStyle>
          <a:p>
            <a:pPr>
              <a:defRPr/>
            </a:pPr>
            <a:endParaRPr lang="en-GB">
              <a:solidFill>
                <a:srgbClr val="002244"/>
              </a:solidFill>
            </a:endParaRPr>
          </a:p>
        </p:txBody>
      </p:sp>
      <p:sp>
        <p:nvSpPr>
          <p:cNvPr id="11" name="Slide Number Placeholder 4"/>
          <p:cNvSpPr>
            <a:spLocks noGrp="1"/>
          </p:cNvSpPr>
          <p:nvPr>
            <p:ph type="sldNum" sz="quarter" idx="19"/>
          </p:nvPr>
        </p:nvSpPr>
        <p:spPr/>
        <p:txBody>
          <a:bodyPr/>
          <a:lstStyle>
            <a:lvl1pPr>
              <a:defRPr/>
            </a:lvl1pPr>
          </a:lstStyle>
          <a:p>
            <a:pPr>
              <a:defRPr/>
            </a:pPr>
            <a:fld id="{35B8F4FC-64F7-439C-8D53-1DB2BDE62A33}"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66128245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2. TWO GRAPHS">
    <p:spTree>
      <p:nvGrpSpPr>
        <p:cNvPr id="1" name=""/>
        <p:cNvGrpSpPr/>
        <p:nvPr/>
      </p:nvGrpSpPr>
      <p:grpSpPr>
        <a:xfrm>
          <a:off x="0" y="0"/>
          <a:ext cx="0" cy="0"/>
          <a:chOff x="0" y="0"/>
          <a:chExt cx="0" cy="0"/>
        </a:xfrm>
      </p:grpSpPr>
      <p:cxnSp>
        <p:nvCxnSpPr>
          <p:cNvPr id="9" name="Straight Connector 8"/>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6" name="Chart Placeholder 18"/>
          <p:cNvSpPr>
            <a:spLocks noGrp="1"/>
          </p:cNvSpPr>
          <p:nvPr>
            <p:ph type="chart" sz="quarter" idx="13"/>
          </p:nvPr>
        </p:nvSpPr>
        <p:spPr>
          <a:xfrm>
            <a:off x="604420" y="1686070"/>
            <a:ext cx="4361816" cy="4541283"/>
          </a:xfrm>
        </p:spPr>
        <p:txBody>
          <a:bodyPr rtlCol="0">
            <a:noAutofit/>
          </a:bodyPr>
          <a:lstStyle/>
          <a:p>
            <a:pPr lvl="0"/>
            <a:r>
              <a:rPr lang="en-US" noProof="0" smtClean="0"/>
              <a:t>Click icon to add chart</a:t>
            </a:r>
            <a:endParaRPr lang="en-GB" noProof="0"/>
          </a:p>
        </p:txBody>
      </p:sp>
      <p:sp>
        <p:nvSpPr>
          <p:cNvPr id="7" name="Chart Placeholder 18"/>
          <p:cNvSpPr>
            <a:spLocks noGrp="1"/>
          </p:cNvSpPr>
          <p:nvPr>
            <p:ph type="chart" sz="quarter" idx="14"/>
          </p:nvPr>
        </p:nvSpPr>
        <p:spPr>
          <a:xfrm>
            <a:off x="5042707" y="1686070"/>
            <a:ext cx="4319168" cy="4541283"/>
          </a:xfrm>
        </p:spPr>
        <p:txBody>
          <a:bodyPr rtlCol="0">
            <a:noAutofit/>
          </a:bodyPr>
          <a:lstStyle/>
          <a:p>
            <a:pPr lvl="0"/>
            <a:r>
              <a:rPr lang="en-US" noProof="0" smtClean="0"/>
              <a:t>Click icon to add chart</a:t>
            </a:r>
            <a:endParaRPr lang="en-GB" noProof="0"/>
          </a:p>
        </p:txBody>
      </p:sp>
      <p:sp>
        <p:nvSpPr>
          <p:cNvPr id="8" name="Text Placeholder 8"/>
          <p:cNvSpPr>
            <a:spLocks noGrp="1"/>
          </p:cNvSpPr>
          <p:nvPr>
            <p:ph type="body" sz="quarter" idx="15"/>
          </p:nvPr>
        </p:nvSpPr>
        <p:spPr>
          <a:xfrm>
            <a:off x="498537" y="6254709"/>
            <a:ext cx="3995236" cy="388759"/>
          </a:xfrm>
        </p:spPr>
        <p:txBody>
          <a:bodyPr anchor="b"/>
          <a:lstStyle>
            <a:lvl1pPr marL="0" indent="0">
              <a:buFontTx/>
              <a:buNone/>
              <a:defRPr sz="900"/>
            </a:lvl1pPr>
          </a:lstStyle>
          <a:p>
            <a:pPr lvl="0"/>
            <a:r>
              <a:rPr lang="en-US" smtClean="0"/>
              <a:t>Click to edit Master text styles</a:t>
            </a:r>
          </a:p>
        </p:txBody>
      </p:sp>
      <p:sp>
        <p:nvSpPr>
          <p:cNvPr id="10" name="Date Placeholder 2"/>
          <p:cNvSpPr>
            <a:spLocks noGrp="1"/>
          </p:cNvSpPr>
          <p:nvPr>
            <p:ph type="dt" sz="half" idx="16"/>
          </p:nvPr>
        </p:nvSpPr>
        <p:spPr/>
        <p:txBody>
          <a:bodyPr/>
          <a:lstStyle>
            <a:lvl1pPr>
              <a:defRPr/>
            </a:lvl1pPr>
          </a:lstStyle>
          <a:p>
            <a:pPr>
              <a:defRPr/>
            </a:pPr>
            <a:fld id="{C041EE47-6E0C-489A-9473-6602FFCA6AFB}" type="datetimeFigureOut">
              <a:rPr lang="en-GB">
                <a:solidFill>
                  <a:srgbClr val="002244"/>
                </a:solidFill>
              </a:rPr>
              <a:pPr>
                <a:defRPr/>
              </a:pPr>
              <a:t>29/04/2015</a:t>
            </a:fld>
            <a:endParaRPr lang="en-GB" dirty="0">
              <a:solidFill>
                <a:srgbClr val="002244"/>
              </a:solidFill>
            </a:endParaRPr>
          </a:p>
        </p:txBody>
      </p:sp>
      <p:sp>
        <p:nvSpPr>
          <p:cNvPr id="11" name="Footer Placeholder 3"/>
          <p:cNvSpPr>
            <a:spLocks noGrp="1"/>
          </p:cNvSpPr>
          <p:nvPr>
            <p:ph type="ftr" sz="quarter" idx="17"/>
          </p:nvPr>
        </p:nvSpPr>
        <p:spPr/>
        <p:txBody>
          <a:bodyPr/>
          <a:lstStyle>
            <a:lvl1pPr>
              <a:defRPr/>
            </a:lvl1pPr>
          </a:lstStyle>
          <a:p>
            <a:pPr>
              <a:defRPr/>
            </a:pPr>
            <a:endParaRPr lang="en-GB">
              <a:solidFill>
                <a:srgbClr val="002244"/>
              </a:solidFill>
            </a:endParaRPr>
          </a:p>
        </p:txBody>
      </p:sp>
      <p:sp>
        <p:nvSpPr>
          <p:cNvPr id="12" name="Slide Number Placeholder 4"/>
          <p:cNvSpPr>
            <a:spLocks noGrp="1"/>
          </p:cNvSpPr>
          <p:nvPr>
            <p:ph type="sldNum" sz="quarter" idx="18"/>
          </p:nvPr>
        </p:nvSpPr>
        <p:spPr/>
        <p:txBody>
          <a:bodyPr/>
          <a:lstStyle>
            <a:lvl1pPr>
              <a:defRPr/>
            </a:lvl1pPr>
          </a:lstStyle>
          <a:p>
            <a:pPr>
              <a:defRPr/>
            </a:pPr>
            <a:fld id="{1BA62843-E0FE-4941-91B4-66DF17CF9517}"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255329350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23. CHART AND TABLE">
    <p:spTree>
      <p:nvGrpSpPr>
        <p:cNvPr id="1" name=""/>
        <p:cNvGrpSpPr/>
        <p:nvPr/>
      </p:nvGrpSpPr>
      <p:grpSpPr>
        <a:xfrm>
          <a:off x="0" y="0"/>
          <a:ext cx="0" cy="0"/>
          <a:chOff x="0" y="0"/>
          <a:chExt cx="0" cy="0"/>
        </a:xfrm>
      </p:grpSpPr>
      <p:cxnSp>
        <p:nvCxnSpPr>
          <p:cNvPr id="9" name="Straight Connector 8"/>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6" name="Chart Placeholder 18"/>
          <p:cNvSpPr>
            <a:spLocks noGrp="1"/>
          </p:cNvSpPr>
          <p:nvPr>
            <p:ph type="chart" sz="quarter" idx="13"/>
          </p:nvPr>
        </p:nvSpPr>
        <p:spPr>
          <a:xfrm>
            <a:off x="604420" y="1686072"/>
            <a:ext cx="4361816" cy="4541281"/>
          </a:xfrm>
        </p:spPr>
        <p:txBody>
          <a:bodyPr rtlCol="0">
            <a:noAutofit/>
          </a:bodyPr>
          <a:lstStyle/>
          <a:p>
            <a:pPr lvl="0"/>
            <a:r>
              <a:rPr lang="en-US" noProof="0" smtClean="0"/>
              <a:t>Click icon to add chart</a:t>
            </a:r>
            <a:endParaRPr lang="en-GB" noProof="0"/>
          </a:p>
        </p:txBody>
      </p:sp>
      <p:sp>
        <p:nvSpPr>
          <p:cNvPr id="7" name="Text Placeholder 8"/>
          <p:cNvSpPr>
            <a:spLocks noGrp="1"/>
          </p:cNvSpPr>
          <p:nvPr>
            <p:ph type="body" sz="quarter" idx="14"/>
          </p:nvPr>
        </p:nvSpPr>
        <p:spPr>
          <a:xfrm>
            <a:off x="498542" y="6254709"/>
            <a:ext cx="3923451" cy="388759"/>
          </a:xfrm>
        </p:spPr>
        <p:txBody>
          <a:bodyPr anchor="b"/>
          <a:lstStyle>
            <a:lvl1pPr marL="0" indent="0">
              <a:buFontTx/>
              <a:buNone/>
              <a:defRPr sz="900"/>
            </a:lvl1pPr>
          </a:lstStyle>
          <a:p>
            <a:pPr lvl="0"/>
            <a:r>
              <a:rPr lang="en-US" smtClean="0"/>
              <a:t>Click to edit Master text styles</a:t>
            </a:r>
          </a:p>
        </p:txBody>
      </p:sp>
      <p:sp>
        <p:nvSpPr>
          <p:cNvPr id="8" name="Table Placeholder 10"/>
          <p:cNvSpPr>
            <a:spLocks noGrp="1"/>
          </p:cNvSpPr>
          <p:nvPr>
            <p:ph type="tbl" sz="quarter" idx="15"/>
          </p:nvPr>
        </p:nvSpPr>
        <p:spPr>
          <a:xfrm>
            <a:off x="5042711" y="1686065"/>
            <a:ext cx="4461818" cy="4541646"/>
          </a:xfrm>
        </p:spPr>
        <p:txBody>
          <a:bodyPr rtlCol="0">
            <a:noAutofit/>
          </a:bodyPr>
          <a:lstStyle/>
          <a:p>
            <a:pPr lvl="0"/>
            <a:r>
              <a:rPr lang="en-US" noProof="0" smtClean="0"/>
              <a:t>Click icon to add table</a:t>
            </a:r>
            <a:endParaRPr lang="en-GB" noProof="0"/>
          </a:p>
        </p:txBody>
      </p:sp>
      <p:sp>
        <p:nvSpPr>
          <p:cNvPr id="10" name="Date Placeholder 2"/>
          <p:cNvSpPr>
            <a:spLocks noGrp="1"/>
          </p:cNvSpPr>
          <p:nvPr>
            <p:ph type="dt" sz="half" idx="16"/>
          </p:nvPr>
        </p:nvSpPr>
        <p:spPr/>
        <p:txBody>
          <a:bodyPr/>
          <a:lstStyle>
            <a:lvl1pPr>
              <a:defRPr/>
            </a:lvl1pPr>
          </a:lstStyle>
          <a:p>
            <a:pPr>
              <a:defRPr/>
            </a:pPr>
            <a:fld id="{D65E3F33-CA31-4555-8A57-CB3110EAB663}" type="datetimeFigureOut">
              <a:rPr lang="en-GB">
                <a:solidFill>
                  <a:srgbClr val="002244"/>
                </a:solidFill>
              </a:rPr>
              <a:pPr>
                <a:defRPr/>
              </a:pPr>
              <a:t>29/04/2015</a:t>
            </a:fld>
            <a:endParaRPr lang="en-GB" dirty="0">
              <a:solidFill>
                <a:srgbClr val="002244"/>
              </a:solidFill>
            </a:endParaRPr>
          </a:p>
        </p:txBody>
      </p:sp>
      <p:sp>
        <p:nvSpPr>
          <p:cNvPr id="11" name="Footer Placeholder 3"/>
          <p:cNvSpPr>
            <a:spLocks noGrp="1"/>
          </p:cNvSpPr>
          <p:nvPr>
            <p:ph type="ftr" sz="quarter" idx="17"/>
          </p:nvPr>
        </p:nvSpPr>
        <p:spPr/>
        <p:txBody>
          <a:bodyPr/>
          <a:lstStyle>
            <a:lvl1pPr>
              <a:defRPr/>
            </a:lvl1pPr>
          </a:lstStyle>
          <a:p>
            <a:pPr>
              <a:defRPr/>
            </a:pPr>
            <a:endParaRPr lang="en-GB">
              <a:solidFill>
                <a:srgbClr val="002244"/>
              </a:solidFill>
            </a:endParaRPr>
          </a:p>
        </p:txBody>
      </p:sp>
      <p:sp>
        <p:nvSpPr>
          <p:cNvPr id="12" name="Slide Number Placeholder 4"/>
          <p:cNvSpPr>
            <a:spLocks noGrp="1"/>
          </p:cNvSpPr>
          <p:nvPr>
            <p:ph type="sldNum" sz="quarter" idx="18"/>
          </p:nvPr>
        </p:nvSpPr>
        <p:spPr/>
        <p:txBody>
          <a:bodyPr/>
          <a:lstStyle>
            <a:lvl1pPr>
              <a:defRPr/>
            </a:lvl1pPr>
          </a:lstStyle>
          <a:p>
            <a:pPr>
              <a:defRPr/>
            </a:pPr>
            <a:fld id="{F36EE97D-86CA-481D-9010-E8FB43BCA477}"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32252567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4. THREE CHARTS">
    <p:spTree>
      <p:nvGrpSpPr>
        <p:cNvPr id="1" name=""/>
        <p:cNvGrpSpPr/>
        <p:nvPr/>
      </p:nvGrpSpPr>
      <p:grpSpPr>
        <a:xfrm>
          <a:off x="0" y="0"/>
          <a:ext cx="0" cy="0"/>
          <a:chOff x="0" y="0"/>
          <a:chExt cx="0" cy="0"/>
        </a:xfrm>
      </p:grpSpPr>
      <p:cxnSp>
        <p:nvCxnSpPr>
          <p:cNvPr id="10" name="Straight Connector 9"/>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6" name="Chart Placeholder 18"/>
          <p:cNvSpPr>
            <a:spLocks noGrp="1"/>
          </p:cNvSpPr>
          <p:nvPr>
            <p:ph type="chart" sz="quarter" idx="13"/>
          </p:nvPr>
        </p:nvSpPr>
        <p:spPr>
          <a:xfrm>
            <a:off x="604422" y="1686070"/>
            <a:ext cx="2834679" cy="4541283"/>
          </a:xfrm>
        </p:spPr>
        <p:txBody>
          <a:bodyPr rtlCol="0">
            <a:noAutofit/>
          </a:bodyPr>
          <a:lstStyle/>
          <a:p>
            <a:pPr lvl="0"/>
            <a:r>
              <a:rPr lang="en-US" noProof="0" smtClean="0"/>
              <a:t>Click icon to add chart</a:t>
            </a:r>
            <a:endParaRPr lang="en-GB" noProof="0"/>
          </a:p>
        </p:txBody>
      </p:sp>
      <p:sp>
        <p:nvSpPr>
          <p:cNvPr id="7" name="Text Placeholder 8"/>
          <p:cNvSpPr>
            <a:spLocks noGrp="1"/>
          </p:cNvSpPr>
          <p:nvPr>
            <p:ph type="body" sz="quarter" idx="14"/>
          </p:nvPr>
        </p:nvSpPr>
        <p:spPr>
          <a:xfrm>
            <a:off x="498541" y="6254709"/>
            <a:ext cx="3952165" cy="388759"/>
          </a:xfrm>
        </p:spPr>
        <p:txBody>
          <a:bodyPr anchor="b"/>
          <a:lstStyle>
            <a:lvl1pPr marL="0" indent="0">
              <a:buFontTx/>
              <a:buNone/>
              <a:defRPr sz="900"/>
            </a:lvl1pPr>
          </a:lstStyle>
          <a:p>
            <a:pPr lvl="0"/>
            <a:r>
              <a:rPr lang="en-US" smtClean="0"/>
              <a:t>Click to edit Master text styles</a:t>
            </a:r>
          </a:p>
        </p:txBody>
      </p:sp>
      <p:sp>
        <p:nvSpPr>
          <p:cNvPr id="8" name="Chart Placeholder 18"/>
          <p:cNvSpPr>
            <a:spLocks noGrp="1"/>
          </p:cNvSpPr>
          <p:nvPr>
            <p:ph type="chart" sz="quarter" idx="15"/>
          </p:nvPr>
        </p:nvSpPr>
        <p:spPr>
          <a:xfrm>
            <a:off x="3560342" y="1686070"/>
            <a:ext cx="2834679" cy="4541283"/>
          </a:xfrm>
        </p:spPr>
        <p:txBody>
          <a:bodyPr rtlCol="0">
            <a:noAutofit/>
          </a:bodyPr>
          <a:lstStyle/>
          <a:p>
            <a:pPr lvl="0"/>
            <a:r>
              <a:rPr lang="en-US" noProof="0" smtClean="0"/>
              <a:t>Click icon to add chart</a:t>
            </a:r>
            <a:endParaRPr lang="en-GB" noProof="0"/>
          </a:p>
        </p:txBody>
      </p:sp>
      <p:sp>
        <p:nvSpPr>
          <p:cNvPr id="9" name="Chart Placeholder 18"/>
          <p:cNvSpPr>
            <a:spLocks noGrp="1"/>
          </p:cNvSpPr>
          <p:nvPr>
            <p:ph type="chart" sz="quarter" idx="16"/>
          </p:nvPr>
        </p:nvSpPr>
        <p:spPr>
          <a:xfrm>
            <a:off x="6516255" y="1686070"/>
            <a:ext cx="2834679" cy="4541283"/>
          </a:xfrm>
        </p:spPr>
        <p:txBody>
          <a:bodyPr rtlCol="0">
            <a:noAutofit/>
          </a:bodyPr>
          <a:lstStyle/>
          <a:p>
            <a:pPr lvl="0"/>
            <a:r>
              <a:rPr lang="en-US" noProof="0" smtClean="0"/>
              <a:t>Click icon to add chart</a:t>
            </a:r>
            <a:endParaRPr lang="en-GB" noProof="0"/>
          </a:p>
        </p:txBody>
      </p:sp>
      <p:sp>
        <p:nvSpPr>
          <p:cNvPr id="11" name="Date Placeholder 2"/>
          <p:cNvSpPr>
            <a:spLocks noGrp="1"/>
          </p:cNvSpPr>
          <p:nvPr>
            <p:ph type="dt" sz="half" idx="17"/>
          </p:nvPr>
        </p:nvSpPr>
        <p:spPr/>
        <p:txBody>
          <a:bodyPr/>
          <a:lstStyle>
            <a:lvl1pPr>
              <a:defRPr/>
            </a:lvl1pPr>
          </a:lstStyle>
          <a:p>
            <a:pPr>
              <a:defRPr/>
            </a:pPr>
            <a:fld id="{06994B5D-D6EF-4051-ACAA-8E882EBA0D3E}" type="datetimeFigureOut">
              <a:rPr lang="en-GB">
                <a:solidFill>
                  <a:srgbClr val="002244"/>
                </a:solidFill>
              </a:rPr>
              <a:pPr>
                <a:defRPr/>
              </a:pPr>
              <a:t>29/04/2015</a:t>
            </a:fld>
            <a:endParaRPr lang="en-GB" dirty="0">
              <a:solidFill>
                <a:srgbClr val="002244"/>
              </a:solidFill>
            </a:endParaRPr>
          </a:p>
        </p:txBody>
      </p:sp>
      <p:sp>
        <p:nvSpPr>
          <p:cNvPr id="12" name="Footer Placeholder 3"/>
          <p:cNvSpPr>
            <a:spLocks noGrp="1"/>
          </p:cNvSpPr>
          <p:nvPr>
            <p:ph type="ftr" sz="quarter" idx="18"/>
          </p:nvPr>
        </p:nvSpPr>
        <p:spPr/>
        <p:txBody>
          <a:bodyPr/>
          <a:lstStyle>
            <a:lvl1pPr>
              <a:defRPr/>
            </a:lvl1pPr>
          </a:lstStyle>
          <a:p>
            <a:pPr>
              <a:defRPr/>
            </a:pPr>
            <a:endParaRPr lang="en-GB">
              <a:solidFill>
                <a:srgbClr val="002244"/>
              </a:solidFill>
            </a:endParaRPr>
          </a:p>
        </p:txBody>
      </p:sp>
      <p:sp>
        <p:nvSpPr>
          <p:cNvPr id="13" name="Slide Number Placeholder 4"/>
          <p:cNvSpPr>
            <a:spLocks noGrp="1"/>
          </p:cNvSpPr>
          <p:nvPr>
            <p:ph type="sldNum" sz="quarter" idx="19"/>
          </p:nvPr>
        </p:nvSpPr>
        <p:spPr/>
        <p:txBody>
          <a:bodyPr/>
          <a:lstStyle>
            <a:lvl1pPr>
              <a:defRPr/>
            </a:lvl1pPr>
          </a:lstStyle>
          <a:p>
            <a:pPr>
              <a:defRPr/>
            </a:pPr>
            <a:fld id="{3595130D-C6EF-410F-ACBA-5FF98AE48FE4}"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335398481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25. FOUR CHARTS">
    <p:spTree>
      <p:nvGrpSpPr>
        <p:cNvPr id="1" name=""/>
        <p:cNvGrpSpPr/>
        <p:nvPr/>
      </p:nvGrpSpPr>
      <p:grpSpPr>
        <a:xfrm>
          <a:off x="0" y="0"/>
          <a:ext cx="0" cy="0"/>
          <a:chOff x="0" y="0"/>
          <a:chExt cx="0" cy="0"/>
        </a:xfrm>
      </p:grpSpPr>
      <p:cxnSp>
        <p:nvCxnSpPr>
          <p:cNvPr id="11" name="Straight Connector 10"/>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6" name="Chart Placeholder 18"/>
          <p:cNvSpPr>
            <a:spLocks noGrp="1"/>
          </p:cNvSpPr>
          <p:nvPr>
            <p:ph type="chart" sz="quarter" idx="13"/>
          </p:nvPr>
        </p:nvSpPr>
        <p:spPr>
          <a:xfrm>
            <a:off x="604420" y="1669811"/>
            <a:ext cx="4268694" cy="2184250"/>
          </a:xfrm>
        </p:spPr>
        <p:txBody>
          <a:bodyPr rtlCol="0">
            <a:noAutofit/>
          </a:bodyPr>
          <a:lstStyle/>
          <a:p>
            <a:pPr lvl="0"/>
            <a:r>
              <a:rPr lang="en-US" noProof="0" smtClean="0"/>
              <a:t>Click icon to add chart</a:t>
            </a:r>
            <a:endParaRPr lang="en-GB" noProof="0"/>
          </a:p>
        </p:txBody>
      </p:sp>
      <p:sp>
        <p:nvSpPr>
          <p:cNvPr id="7" name="Text Placeholder 8"/>
          <p:cNvSpPr>
            <a:spLocks noGrp="1"/>
          </p:cNvSpPr>
          <p:nvPr>
            <p:ph type="body" sz="quarter" idx="14"/>
          </p:nvPr>
        </p:nvSpPr>
        <p:spPr>
          <a:xfrm>
            <a:off x="498536" y="3828150"/>
            <a:ext cx="4177990" cy="388759"/>
          </a:xfrm>
        </p:spPr>
        <p:txBody>
          <a:bodyPr/>
          <a:lstStyle>
            <a:lvl1pPr marL="0" indent="0">
              <a:buFontTx/>
              <a:buNone/>
              <a:defRPr sz="900"/>
            </a:lvl1pPr>
          </a:lstStyle>
          <a:p>
            <a:pPr lvl="0"/>
            <a:r>
              <a:rPr lang="en-US" smtClean="0"/>
              <a:t>Click to edit Master text styles</a:t>
            </a:r>
          </a:p>
        </p:txBody>
      </p:sp>
      <p:sp>
        <p:nvSpPr>
          <p:cNvPr id="8" name="Chart Placeholder 18"/>
          <p:cNvSpPr>
            <a:spLocks noGrp="1"/>
          </p:cNvSpPr>
          <p:nvPr>
            <p:ph type="chart" sz="quarter" idx="15"/>
          </p:nvPr>
        </p:nvSpPr>
        <p:spPr>
          <a:xfrm>
            <a:off x="5088297" y="1669811"/>
            <a:ext cx="4268694" cy="2184250"/>
          </a:xfrm>
        </p:spPr>
        <p:txBody>
          <a:bodyPr rtlCol="0">
            <a:noAutofit/>
          </a:bodyPr>
          <a:lstStyle/>
          <a:p>
            <a:pPr lvl="0"/>
            <a:r>
              <a:rPr lang="en-US" noProof="0" smtClean="0"/>
              <a:t>Click icon to add chart</a:t>
            </a:r>
            <a:endParaRPr lang="en-GB" noProof="0"/>
          </a:p>
        </p:txBody>
      </p:sp>
      <p:sp>
        <p:nvSpPr>
          <p:cNvPr id="9" name="Text Placeholder 8"/>
          <p:cNvSpPr>
            <a:spLocks noGrp="1"/>
          </p:cNvSpPr>
          <p:nvPr>
            <p:ph type="body" sz="quarter" idx="16"/>
          </p:nvPr>
        </p:nvSpPr>
        <p:spPr>
          <a:xfrm>
            <a:off x="5007414" y="3828150"/>
            <a:ext cx="4177990" cy="388759"/>
          </a:xfrm>
        </p:spPr>
        <p:txBody>
          <a:bodyPr/>
          <a:lstStyle>
            <a:lvl1pPr marL="0" indent="0">
              <a:buFontTx/>
              <a:buNone/>
              <a:defRPr sz="900"/>
            </a:lvl1pPr>
          </a:lstStyle>
          <a:p>
            <a:pPr lvl="0"/>
            <a:r>
              <a:rPr lang="en-US" smtClean="0"/>
              <a:t>Click to edit Master text styles</a:t>
            </a:r>
          </a:p>
        </p:txBody>
      </p:sp>
      <p:sp>
        <p:nvSpPr>
          <p:cNvPr id="10" name="Chart Placeholder 18"/>
          <p:cNvSpPr>
            <a:spLocks noGrp="1"/>
          </p:cNvSpPr>
          <p:nvPr>
            <p:ph type="chart" sz="quarter" idx="17"/>
          </p:nvPr>
        </p:nvSpPr>
        <p:spPr>
          <a:xfrm>
            <a:off x="604420" y="4225961"/>
            <a:ext cx="4268694" cy="2184250"/>
          </a:xfrm>
        </p:spPr>
        <p:txBody>
          <a:bodyPr rtlCol="0">
            <a:noAutofit/>
          </a:bodyPr>
          <a:lstStyle/>
          <a:p>
            <a:pPr lvl="0"/>
            <a:r>
              <a:rPr lang="en-US" noProof="0" smtClean="0"/>
              <a:t>Click icon to add chart</a:t>
            </a:r>
            <a:endParaRPr lang="en-GB" noProof="0"/>
          </a:p>
        </p:txBody>
      </p:sp>
      <p:sp>
        <p:nvSpPr>
          <p:cNvPr id="12" name="Chart Placeholder 18"/>
          <p:cNvSpPr>
            <a:spLocks noGrp="1"/>
          </p:cNvSpPr>
          <p:nvPr>
            <p:ph type="chart" sz="quarter" idx="19"/>
          </p:nvPr>
        </p:nvSpPr>
        <p:spPr>
          <a:xfrm>
            <a:off x="5088297" y="4225961"/>
            <a:ext cx="4268694" cy="2184250"/>
          </a:xfrm>
        </p:spPr>
        <p:txBody>
          <a:bodyPr rtlCol="0">
            <a:noAutofit/>
          </a:bodyPr>
          <a:lstStyle/>
          <a:p>
            <a:pPr lvl="0"/>
            <a:r>
              <a:rPr lang="en-US" noProof="0" smtClean="0"/>
              <a:t>Click icon to add chart</a:t>
            </a:r>
            <a:endParaRPr lang="en-GB" noProof="0"/>
          </a:p>
        </p:txBody>
      </p:sp>
      <p:sp>
        <p:nvSpPr>
          <p:cNvPr id="13" name="Text Placeholder 8"/>
          <p:cNvSpPr>
            <a:spLocks noGrp="1"/>
          </p:cNvSpPr>
          <p:nvPr>
            <p:ph type="body" sz="quarter" idx="20"/>
          </p:nvPr>
        </p:nvSpPr>
        <p:spPr>
          <a:xfrm>
            <a:off x="498541" y="6254709"/>
            <a:ext cx="3952165" cy="388759"/>
          </a:xfrm>
        </p:spPr>
        <p:txBody>
          <a:bodyPr anchor="b"/>
          <a:lstStyle>
            <a:lvl1pPr marL="0" indent="0">
              <a:buFontTx/>
              <a:buNone/>
              <a:defRPr sz="900"/>
            </a:lvl1pPr>
          </a:lstStyle>
          <a:p>
            <a:pPr lvl="0"/>
            <a:r>
              <a:rPr lang="en-US" smtClean="0"/>
              <a:t>Click to edit Master text styles</a:t>
            </a:r>
          </a:p>
        </p:txBody>
      </p:sp>
      <p:sp>
        <p:nvSpPr>
          <p:cNvPr id="14" name="Date Placeholder 2"/>
          <p:cNvSpPr>
            <a:spLocks noGrp="1"/>
          </p:cNvSpPr>
          <p:nvPr>
            <p:ph type="dt" sz="half" idx="21"/>
          </p:nvPr>
        </p:nvSpPr>
        <p:spPr/>
        <p:txBody>
          <a:bodyPr/>
          <a:lstStyle>
            <a:lvl1pPr>
              <a:defRPr/>
            </a:lvl1pPr>
          </a:lstStyle>
          <a:p>
            <a:pPr>
              <a:defRPr/>
            </a:pPr>
            <a:fld id="{AC709D18-3749-4964-A373-9EB5F53D0DC9}" type="datetimeFigureOut">
              <a:rPr lang="en-GB">
                <a:solidFill>
                  <a:srgbClr val="002244"/>
                </a:solidFill>
              </a:rPr>
              <a:pPr>
                <a:defRPr/>
              </a:pPr>
              <a:t>29/04/2015</a:t>
            </a:fld>
            <a:endParaRPr lang="en-GB" dirty="0">
              <a:solidFill>
                <a:srgbClr val="002244"/>
              </a:solidFill>
            </a:endParaRPr>
          </a:p>
        </p:txBody>
      </p:sp>
      <p:sp>
        <p:nvSpPr>
          <p:cNvPr id="15" name="Footer Placeholder 3"/>
          <p:cNvSpPr>
            <a:spLocks noGrp="1"/>
          </p:cNvSpPr>
          <p:nvPr>
            <p:ph type="ftr" sz="quarter" idx="22"/>
          </p:nvPr>
        </p:nvSpPr>
        <p:spPr/>
        <p:txBody>
          <a:bodyPr/>
          <a:lstStyle>
            <a:lvl1pPr>
              <a:defRPr/>
            </a:lvl1pPr>
          </a:lstStyle>
          <a:p>
            <a:pPr>
              <a:defRPr/>
            </a:pPr>
            <a:endParaRPr lang="en-GB">
              <a:solidFill>
                <a:srgbClr val="002244"/>
              </a:solidFill>
            </a:endParaRPr>
          </a:p>
        </p:txBody>
      </p:sp>
      <p:sp>
        <p:nvSpPr>
          <p:cNvPr id="16" name="Slide Number Placeholder 4"/>
          <p:cNvSpPr>
            <a:spLocks noGrp="1"/>
          </p:cNvSpPr>
          <p:nvPr>
            <p:ph type="sldNum" sz="quarter" idx="23"/>
          </p:nvPr>
        </p:nvSpPr>
        <p:spPr/>
        <p:txBody>
          <a:bodyPr/>
          <a:lstStyle>
            <a:lvl1pPr>
              <a:defRPr/>
            </a:lvl1pPr>
          </a:lstStyle>
          <a:p>
            <a:pPr>
              <a:defRPr/>
            </a:pPr>
            <a:fld id="{A05F15EF-7544-417A-8545-FF38BA3F02D0}"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194622905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4" name="Straight Connector 3"/>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7"/>
          <p:cNvSpPr>
            <a:spLocks noGrp="1"/>
          </p:cNvSpPr>
          <p:nvPr>
            <p:ph type="body" sz="quarter" idx="13"/>
          </p:nvPr>
        </p:nvSpPr>
        <p:spPr>
          <a:xfrm>
            <a:off x="488444" y="6128777"/>
            <a:ext cx="4105829" cy="533570"/>
          </a:xfrm>
        </p:spPr>
        <p:txBody>
          <a:bodyPr anchor="b">
            <a:noAutofit/>
          </a:bodyPr>
          <a:lstStyle>
            <a:lvl1pPr marL="0" indent="0">
              <a:buFontTx/>
              <a:buNone/>
              <a:defRPr sz="1000" baseline="0"/>
            </a:lvl1pPr>
          </a:lstStyle>
          <a:p>
            <a:pPr lvl="0"/>
            <a:r>
              <a:rPr lang="en-US" smtClean="0"/>
              <a:t>Click to edit Master text styles</a:t>
            </a:r>
          </a:p>
        </p:txBody>
      </p:sp>
      <p:sp>
        <p:nvSpPr>
          <p:cNvPr id="5" name="Date Placeholder 2"/>
          <p:cNvSpPr>
            <a:spLocks noGrp="1"/>
          </p:cNvSpPr>
          <p:nvPr>
            <p:ph type="dt" sz="half" idx="14"/>
          </p:nvPr>
        </p:nvSpPr>
        <p:spPr/>
        <p:txBody>
          <a:bodyPr/>
          <a:lstStyle>
            <a:lvl1pPr>
              <a:defRPr/>
            </a:lvl1pPr>
          </a:lstStyle>
          <a:p>
            <a:pPr>
              <a:defRPr/>
            </a:pPr>
            <a:fld id="{9A623103-3CBD-47E0-89D1-84B8CB74FB1E}" type="datetimeFigureOut">
              <a:rPr lang="en-GB">
                <a:solidFill>
                  <a:srgbClr val="002244"/>
                </a:solidFill>
              </a:rPr>
              <a:pPr>
                <a:defRPr/>
              </a:pPr>
              <a:t>29/04/2015</a:t>
            </a:fld>
            <a:endParaRPr lang="en-GB">
              <a:solidFill>
                <a:srgbClr val="002244"/>
              </a:solidFill>
            </a:endParaRPr>
          </a:p>
        </p:txBody>
      </p:sp>
      <p:sp>
        <p:nvSpPr>
          <p:cNvPr id="7" name="Footer Placeholder 3"/>
          <p:cNvSpPr>
            <a:spLocks noGrp="1"/>
          </p:cNvSpPr>
          <p:nvPr>
            <p:ph type="ftr" sz="quarter" idx="15"/>
          </p:nvPr>
        </p:nvSpPr>
        <p:spPr/>
        <p:txBody>
          <a:bodyPr/>
          <a:lstStyle>
            <a:lvl1pPr>
              <a:defRPr/>
            </a:lvl1pPr>
          </a:lstStyle>
          <a:p>
            <a:pPr>
              <a:defRPr/>
            </a:pPr>
            <a:endParaRPr lang="en-GB">
              <a:solidFill>
                <a:srgbClr val="002244"/>
              </a:solidFill>
            </a:endParaRPr>
          </a:p>
        </p:txBody>
      </p:sp>
      <p:sp>
        <p:nvSpPr>
          <p:cNvPr id="8" name="Slide Number Placeholder 4"/>
          <p:cNvSpPr>
            <a:spLocks noGrp="1"/>
          </p:cNvSpPr>
          <p:nvPr>
            <p:ph type="sldNum" sz="quarter" idx="16"/>
          </p:nvPr>
        </p:nvSpPr>
        <p:spPr/>
        <p:txBody>
          <a:bodyPr/>
          <a:lstStyle>
            <a:lvl1pPr>
              <a:defRPr/>
            </a:lvl1pPr>
          </a:lstStyle>
          <a:p>
            <a:pPr>
              <a:defRPr/>
            </a:pPr>
            <a:fld id="{8F537A47-CB52-492A-8105-435390F4C99C}"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67376065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488444" y="6128777"/>
            <a:ext cx="4105829" cy="533570"/>
          </a:xfrm>
        </p:spPr>
        <p:txBody>
          <a:bodyPr anchor="b">
            <a:noAutofit/>
          </a:bodyPr>
          <a:lstStyle>
            <a:lvl1pPr marL="0" indent="0">
              <a:buFontTx/>
              <a:buNone/>
              <a:defRPr sz="1000" baseline="0"/>
            </a:lvl1pPr>
          </a:lstStyle>
          <a:p>
            <a:pPr lvl="0"/>
            <a:r>
              <a:rPr lang="en-US" smtClean="0"/>
              <a:t>Click to edit Master text styles</a:t>
            </a:r>
          </a:p>
        </p:txBody>
      </p:sp>
      <p:sp>
        <p:nvSpPr>
          <p:cNvPr id="3" name="Date Placeholder 3"/>
          <p:cNvSpPr>
            <a:spLocks noGrp="1"/>
          </p:cNvSpPr>
          <p:nvPr>
            <p:ph type="dt" sz="half" idx="14"/>
          </p:nvPr>
        </p:nvSpPr>
        <p:spPr/>
        <p:txBody>
          <a:bodyPr/>
          <a:lstStyle>
            <a:lvl1pPr>
              <a:defRPr/>
            </a:lvl1pPr>
          </a:lstStyle>
          <a:p>
            <a:pPr>
              <a:defRPr/>
            </a:pPr>
            <a:fld id="{632298AD-5E73-485B-BF1D-614311E6A5D6}" type="datetimeFigureOut">
              <a:rPr lang="en-GB">
                <a:solidFill>
                  <a:srgbClr val="002244"/>
                </a:solidFill>
              </a:rPr>
              <a:pPr>
                <a:defRPr/>
              </a:pPr>
              <a:t>29/04/2015</a:t>
            </a:fld>
            <a:endParaRPr lang="en-GB">
              <a:solidFill>
                <a:srgbClr val="002244"/>
              </a:solidFill>
            </a:endParaRPr>
          </a:p>
        </p:txBody>
      </p:sp>
      <p:sp>
        <p:nvSpPr>
          <p:cNvPr id="4" name="Footer Placeholder 4"/>
          <p:cNvSpPr>
            <a:spLocks noGrp="1"/>
          </p:cNvSpPr>
          <p:nvPr>
            <p:ph type="ftr" sz="quarter" idx="15"/>
          </p:nvPr>
        </p:nvSpPr>
        <p:spPr/>
        <p:txBody>
          <a:bodyPr/>
          <a:lstStyle>
            <a:lvl1pPr>
              <a:defRPr/>
            </a:lvl1pPr>
          </a:lstStyle>
          <a:p>
            <a:pPr>
              <a:defRPr/>
            </a:pPr>
            <a:endParaRPr lang="en-GB">
              <a:solidFill>
                <a:srgbClr val="002244"/>
              </a:solidFill>
            </a:endParaRPr>
          </a:p>
        </p:txBody>
      </p:sp>
      <p:sp>
        <p:nvSpPr>
          <p:cNvPr id="6" name="Slide Number Placeholder 5"/>
          <p:cNvSpPr>
            <a:spLocks noGrp="1"/>
          </p:cNvSpPr>
          <p:nvPr>
            <p:ph type="sldNum" sz="quarter" idx="16"/>
          </p:nvPr>
        </p:nvSpPr>
        <p:spPr/>
        <p:txBody>
          <a:bodyPr/>
          <a:lstStyle>
            <a:lvl1pPr>
              <a:defRPr/>
            </a:lvl1pPr>
          </a:lstStyle>
          <a:p>
            <a:pPr>
              <a:defRPr/>
            </a:pPr>
            <a:fld id="{8FBC08AE-36F7-45A3-B2E3-1CDEAC40FD95}"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38801732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488444" y="6128777"/>
            <a:ext cx="4105829" cy="533570"/>
          </a:xfrm>
        </p:spPr>
        <p:txBody>
          <a:bodyPr anchor="b">
            <a:noAutofit/>
          </a:bodyPr>
          <a:lstStyle>
            <a:lvl1pPr marL="0" indent="0">
              <a:buFontTx/>
              <a:buNone/>
              <a:defRPr sz="1000" baseline="0"/>
            </a:lvl1pPr>
          </a:lstStyle>
          <a:p>
            <a:pPr lvl="0"/>
            <a:r>
              <a:rPr lang="en-US" smtClean="0"/>
              <a:t>Click to edit Master text styles</a:t>
            </a:r>
          </a:p>
        </p:txBody>
      </p:sp>
      <p:sp>
        <p:nvSpPr>
          <p:cNvPr id="3" name="Date Placeholder 3"/>
          <p:cNvSpPr>
            <a:spLocks noGrp="1"/>
          </p:cNvSpPr>
          <p:nvPr>
            <p:ph type="dt" sz="half" idx="14"/>
          </p:nvPr>
        </p:nvSpPr>
        <p:spPr/>
        <p:txBody>
          <a:bodyPr/>
          <a:lstStyle>
            <a:lvl1pPr>
              <a:defRPr/>
            </a:lvl1pPr>
          </a:lstStyle>
          <a:p>
            <a:pPr>
              <a:defRPr/>
            </a:pPr>
            <a:fld id="{AFB8AA79-B0A5-4BF6-A97E-B4FC7B304F97}" type="datetimeFigureOut">
              <a:rPr lang="en-GB">
                <a:solidFill>
                  <a:srgbClr val="002244"/>
                </a:solidFill>
              </a:rPr>
              <a:pPr>
                <a:defRPr/>
              </a:pPr>
              <a:t>29/04/2015</a:t>
            </a:fld>
            <a:endParaRPr lang="en-GB">
              <a:solidFill>
                <a:srgbClr val="002244"/>
              </a:solidFill>
            </a:endParaRPr>
          </a:p>
        </p:txBody>
      </p:sp>
      <p:sp>
        <p:nvSpPr>
          <p:cNvPr id="4" name="Footer Placeholder 4"/>
          <p:cNvSpPr>
            <a:spLocks noGrp="1"/>
          </p:cNvSpPr>
          <p:nvPr>
            <p:ph type="ftr" sz="quarter" idx="15"/>
          </p:nvPr>
        </p:nvSpPr>
        <p:spPr/>
        <p:txBody>
          <a:bodyPr/>
          <a:lstStyle>
            <a:lvl1pPr>
              <a:defRPr/>
            </a:lvl1pPr>
          </a:lstStyle>
          <a:p>
            <a:pPr>
              <a:defRPr/>
            </a:pPr>
            <a:endParaRPr lang="en-GB">
              <a:solidFill>
                <a:srgbClr val="002244"/>
              </a:solidFill>
            </a:endParaRPr>
          </a:p>
        </p:txBody>
      </p:sp>
      <p:sp>
        <p:nvSpPr>
          <p:cNvPr id="6" name="Slide Number Placeholder 5"/>
          <p:cNvSpPr>
            <a:spLocks noGrp="1"/>
          </p:cNvSpPr>
          <p:nvPr>
            <p:ph type="sldNum" sz="quarter" idx="16"/>
          </p:nvPr>
        </p:nvSpPr>
        <p:spPr/>
        <p:txBody>
          <a:bodyPr/>
          <a:lstStyle>
            <a:lvl1pPr>
              <a:defRPr/>
            </a:lvl1pPr>
          </a:lstStyle>
          <a:p>
            <a:pPr>
              <a:defRPr/>
            </a:pPr>
            <a:fld id="{92706593-4D6B-4304-B214-843D6EDEB796}"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997720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AGENDA SLIDE">
    <p:spTree>
      <p:nvGrpSpPr>
        <p:cNvPr id="1" name=""/>
        <p:cNvGrpSpPr/>
        <p:nvPr/>
      </p:nvGrpSpPr>
      <p:grpSpPr>
        <a:xfrm>
          <a:off x="0" y="0"/>
          <a:ext cx="0" cy="0"/>
          <a:chOff x="0" y="0"/>
          <a:chExt cx="0" cy="0"/>
        </a:xfrm>
      </p:grpSpPr>
      <p:sp>
        <p:nvSpPr>
          <p:cNvPr id="15" name="Text Placeholder 14"/>
          <p:cNvSpPr>
            <a:spLocks noGrp="1"/>
          </p:cNvSpPr>
          <p:nvPr>
            <p:ph type="body" sz="quarter" idx="11" hasCustomPrompt="1"/>
          </p:nvPr>
        </p:nvSpPr>
        <p:spPr>
          <a:xfrm>
            <a:off x="601867" y="1659467"/>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17" name="Text Placeholder 16"/>
          <p:cNvSpPr>
            <a:spLocks noGrp="1"/>
          </p:cNvSpPr>
          <p:nvPr>
            <p:ph type="body" sz="quarter" idx="12" hasCustomPrompt="1"/>
          </p:nvPr>
        </p:nvSpPr>
        <p:spPr>
          <a:xfrm>
            <a:off x="1384232" y="1659467"/>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18" name="Text Placeholder 14"/>
          <p:cNvSpPr>
            <a:spLocks noGrp="1"/>
          </p:cNvSpPr>
          <p:nvPr>
            <p:ph type="body" sz="quarter" idx="13" hasCustomPrompt="1"/>
          </p:nvPr>
        </p:nvSpPr>
        <p:spPr>
          <a:xfrm>
            <a:off x="601867" y="2431340"/>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19" name="Text Placeholder 16"/>
          <p:cNvSpPr>
            <a:spLocks noGrp="1"/>
          </p:cNvSpPr>
          <p:nvPr>
            <p:ph type="body" sz="quarter" idx="14" hasCustomPrompt="1"/>
          </p:nvPr>
        </p:nvSpPr>
        <p:spPr>
          <a:xfrm>
            <a:off x="1384232" y="2431340"/>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0" name="Text Placeholder 14"/>
          <p:cNvSpPr>
            <a:spLocks noGrp="1"/>
          </p:cNvSpPr>
          <p:nvPr>
            <p:ph type="body" sz="quarter" idx="15" hasCustomPrompt="1"/>
          </p:nvPr>
        </p:nvSpPr>
        <p:spPr>
          <a:xfrm>
            <a:off x="601867" y="3203213"/>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1" name="Text Placeholder 16"/>
          <p:cNvSpPr>
            <a:spLocks noGrp="1"/>
          </p:cNvSpPr>
          <p:nvPr>
            <p:ph type="body" sz="quarter" idx="16" hasCustomPrompt="1"/>
          </p:nvPr>
        </p:nvSpPr>
        <p:spPr>
          <a:xfrm>
            <a:off x="1384232" y="3203213"/>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2" name="Text Placeholder 14"/>
          <p:cNvSpPr>
            <a:spLocks noGrp="1"/>
          </p:cNvSpPr>
          <p:nvPr>
            <p:ph type="body" sz="quarter" idx="17" hasCustomPrompt="1"/>
          </p:nvPr>
        </p:nvSpPr>
        <p:spPr>
          <a:xfrm>
            <a:off x="601867" y="3975086"/>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3" name="Text Placeholder 16"/>
          <p:cNvSpPr>
            <a:spLocks noGrp="1"/>
          </p:cNvSpPr>
          <p:nvPr>
            <p:ph type="body" sz="quarter" idx="18" hasCustomPrompt="1"/>
          </p:nvPr>
        </p:nvSpPr>
        <p:spPr>
          <a:xfrm>
            <a:off x="1384232" y="3975086"/>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4" name="Text Placeholder 14"/>
          <p:cNvSpPr>
            <a:spLocks noGrp="1"/>
          </p:cNvSpPr>
          <p:nvPr>
            <p:ph type="body" sz="quarter" idx="19" hasCustomPrompt="1"/>
          </p:nvPr>
        </p:nvSpPr>
        <p:spPr>
          <a:xfrm>
            <a:off x="601867" y="4746959"/>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5" name="Text Placeholder 16"/>
          <p:cNvSpPr>
            <a:spLocks noGrp="1"/>
          </p:cNvSpPr>
          <p:nvPr>
            <p:ph type="body" sz="quarter" idx="20" hasCustomPrompt="1"/>
          </p:nvPr>
        </p:nvSpPr>
        <p:spPr>
          <a:xfrm>
            <a:off x="1384232" y="4746959"/>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6" name="Text Placeholder 14"/>
          <p:cNvSpPr>
            <a:spLocks noGrp="1"/>
          </p:cNvSpPr>
          <p:nvPr>
            <p:ph type="body" sz="quarter" idx="21" hasCustomPrompt="1"/>
          </p:nvPr>
        </p:nvSpPr>
        <p:spPr>
          <a:xfrm>
            <a:off x="601867" y="5518832"/>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7" name="Text Placeholder 16"/>
          <p:cNvSpPr>
            <a:spLocks noGrp="1"/>
          </p:cNvSpPr>
          <p:nvPr>
            <p:ph type="body" sz="quarter" idx="22" hasCustomPrompt="1"/>
          </p:nvPr>
        </p:nvSpPr>
        <p:spPr>
          <a:xfrm>
            <a:off x="1384232" y="5518832"/>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42" y="6254723"/>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1" name="Footer Placeholder 4"/>
          <p:cNvSpPr>
            <a:spLocks noGrp="1"/>
          </p:cNvSpPr>
          <p:nvPr>
            <p:ph type="ftr" sz="quarter" idx="3"/>
          </p:nvPr>
        </p:nvSpPr>
        <p:spPr>
          <a:xfrm>
            <a:off x="5831527" y="6342314"/>
            <a:ext cx="3737104" cy="365125"/>
          </a:xfrm>
          <a:prstGeom prst="rect">
            <a:avLst/>
          </a:prstGeom>
        </p:spPr>
        <p:txBody>
          <a:bodyPr vert="horz" lIns="95715" tIns="47857" rIns="95715" bIns="47857" rtlCol="0" anchor="ctr"/>
          <a:lstStyle>
            <a:lvl1pPr algn="r">
              <a:defRPr sz="1100">
                <a:solidFill>
                  <a:schemeClr val="tx1">
                    <a:tint val="75000"/>
                  </a:schemeClr>
                </a:solidFill>
              </a:defRPr>
            </a:lvl1pPr>
          </a:lstStyle>
          <a:p>
            <a:endParaRPr lang="en-GB" dirty="0">
              <a:solidFill>
                <a:srgbClr val="002244">
                  <a:tint val="75000"/>
                </a:srgbClr>
              </a:solidFill>
            </a:endParaRPr>
          </a:p>
        </p:txBody>
      </p:sp>
    </p:spTree>
    <p:extLst>
      <p:ext uri="{BB962C8B-B14F-4D97-AF65-F5344CB8AC3E}">
        <p14:creationId xmlns:p14="http://schemas.microsoft.com/office/powerpoint/2010/main" val="290441190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6510" y="764706"/>
            <a:ext cx="7475956" cy="713096"/>
          </a:xfrm>
        </p:spPr>
        <p:txBody>
          <a:bodyPr>
            <a:noAutofit/>
          </a:bodyPr>
          <a:lstStyle>
            <a:lvl1pPr>
              <a:lnSpc>
                <a:spcPct val="90000"/>
              </a:lnSpc>
              <a:defRPr sz="3000">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95302" y="1928809"/>
            <a:ext cx="7475956" cy="4197361"/>
          </a:xfrm>
        </p:spPr>
        <p:txBody>
          <a:bodyPr>
            <a:normAutofit/>
          </a:bodyPr>
          <a:lstStyle>
            <a:lvl1pPr>
              <a:spcBef>
                <a:spcPts val="0"/>
              </a:spcBef>
              <a:spcAft>
                <a:spcPts val="0"/>
              </a:spcAft>
              <a:defRPr sz="1800"/>
            </a:lvl1pPr>
            <a:lvl2pPr>
              <a:spcBef>
                <a:spcPts val="0"/>
              </a:spcBef>
              <a:defRPr sz="1800"/>
            </a:lvl2pPr>
            <a:lvl3pPr>
              <a:spcBef>
                <a:spcPts val="0"/>
              </a:spcBef>
              <a:defRPr sz="1800"/>
            </a:lvl3pPr>
            <a:lvl4pPr>
              <a:spcBef>
                <a:spcPts val="0"/>
              </a:spcBef>
              <a:defRPr sz="1800"/>
            </a:lvl4pPr>
            <a:lvl5pPr>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264667090"/>
      </p:ext>
    </p:extLst>
  </p:cSld>
  <p:clrMapOvr>
    <a:masterClrMapping/>
  </p:clrMapOvr>
  <p:transition spd="med">
    <p:wipe dir="r"/>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4607" y="1928809"/>
            <a:ext cx="4170494" cy="450859"/>
          </a:xfrm>
        </p:spPr>
        <p:txBody>
          <a:bodyPr lIns="0" rtlCol="0" anchor="t">
            <a:noAutofit/>
          </a:bodyPr>
          <a:lstStyle>
            <a:lvl1pPr algn="l" defTabSz="914169" rtl="0" eaLnBrk="1" latinLnBrk="0" hangingPunct="1">
              <a:spcBef>
                <a:spcPct val="0"/>
              </a:spcBef>
              <a:buNone/>
              <a:defRPr lang="en-GB" sz="2000" kern="1200" dirty="0" smtClean="0">
                <a:solidFill>
                  <a:srgbClr val="2F5626"/>
                </a:solidFill>
                <a:latin typeface="Arial" pitchFamily="34" charset="0"/>
                <a:ea typeface="+mj-ea"/>
                <a:cs typeface="Times New Roman" pitchFamily="18"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634607" y="5470546"/>
            <a:ext cx="4170494" cy="406396"/>
          </a:xfrm>
        </p:spPr>
        <p:txBody>
          <a:bodyPr lIns="0" rtlCol="0">
            <a:noAutofit/>
          </a:bodyPr>
          <a:lstStyle>
            <a:lvl1pPr marL="0" indent="0" algn="l" defTabSz="914169" rtl="0" eaLnBrk="1" latinLnBrk="0" hangingPunct="1">
              <a:lnSpc>
                <a:spcPct val="85000"/>
              </a:lnSpc>
              <a:spcBef>
                <a:spcPts val="0"/>
              </a:spcBef>
              <a:buFont typeface="Arial" pitchFamily="34" charset="0"/>
              <a:buNone/>
              <a:defRPr lang="en-US" sz="1600" b="1" kern="1200" baseline="0" smtClean="0">
                <a:solidFill>
                  <a:srgbClr val="003300"/>
                </a:solidFill>
                <a:latin typeface="Arial" pitchFamily="34" charset="0"/>
                <a:ea typeface="+mn-ea"/>
                <a:cs typeface="Arial" pitchFamily="34" charset="0"/>
              </a:defRPr>
            </a:lvl1pPr>
            <a:lvl2pPr marL="457085" indent="0">
              <a:buNone/>
              <a:defRPr sz="1800">
                <a:solidFill>
                  <a:schemeClr val="tx1">
                    <a:tint val="75000"/>
                  </a:schemeClr>
                </a:solidFill>
              </a:defRPr>
            </a:lvl2pPr>
            <a:lvl3pPr marL="914169" indent="0">
              <a:buNone/>
              <a:defRPr sz="1600">
                <a:solidFill>
                  <a:schemeClr val="tx1">
                    <a:tint val="75000"/>
                  </a:schemeClr>
                </a:solidFill>
              </a:defRPr>
            </a:lvl3pPr>
            <a:lvl4pPr marL="1371254" indent="0">
              <a:buNone/>
              <a:defRPr sz="1400">
                <a:solidFill>
                  <a:schemeClr val="tx1">
                    <a:tint val="75000"/>
                  </a:schemeClr>
                </a:solidFill>
              </a:defRPr>
            </a:lvl4pPr>
            <a:lvl5pPr marL="1828339" indent="0">
              <a:buNone/>
              <a:defRPr sz="1400">
                <a:solidFill>
                  <a:schemeClr val="tx1">
                    <a:tint val="75000"/>
                  </a:schemeClr>
                </a:solidFill>
              </a:defRPr>
            </a:lvl5pPr>
            <a:lvl6pPr marL="2285423" indent="0">
              <a:buNone/>
              <a:defRPr sz="1400">
                <a:solidFill>
                  <a:schemeClr val="tx1">
                    <a:tint val="75000"/>
                  </a:schemeClr>
                </a:solidFill>
              </a:defRPr>
            </a:lvl6pPr>
            <a:lvl7pPr marL="2742507" indent="0">
              <a:buNone/>
              <a:defRPr sz="1400">
                <a:solidFill>
                  <a:schemeClr val="tx1">
                    <a:tint val="75000"/>
                  </a:schemeClr>
                </a:solidFill>
              </a:defRPr>
            </a:lvl7pPr>
            <a:lvl8pPr marL="3199592" indent="0">
              <a:buNone/>
              <a:defRPr sz="1400">
                <a:solidFill>
                  <a:schemeClr val="tx1">
                    <a:tint val="75000"/>
                  </a:schemeClr>
                </a:solidFill>
              </a:defRPr>
            </a:lvl8pPr>
            <a:lvl9pPr marL="3656677"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17740341"/>
      </p:ext>
    </p:extLst>
  </p:cSld>
  <p:clrMapOvr>
    <a:masterClrMapping/>
  </p:clrMapOvr>
  <p:transition spd="med">
    <p:wipe dir="r"/>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95300" y="2114544"/>
            <a:ext cx="4375150" cy="4054485"/>
          </a:xfrm>
        </p:spPr>
        <p:txBody>
          <a:bodyPr>
            <a:normAutofit/>
          </a:bodyPr>
          <a:lstStyle>
            <a:lvl1pPr>
              <a:spcBef>
                <a:spcPts val="0"/>
              </a:spcBef>
              <a:defRPr sz="1800"/>
            </a:lvl1pPr>
            <a:lvl2pPr>
              <a:spcBef>
                <a:spcPts val="0"/>
              </a:spcBef>
              <a:defRPr sz="1800"/>
            </a:lvl2pPr>
            <a:lvl3pPr>
              <a:spcBef>
                <a:spcPts val="0"/>
              </a:spcBef>
              <a:defRPr sz="18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35550" y="2114544"/>
            <a:ext cx="4375150" cy="4054485"/>
          </a:xfrm>
        </p:spPr>
        <p:txBody>
          <a:bodyPr>
            <a:normAutofit/>
          </a:bodyPr>
          <a:lstStyle>
            <a:lvl1pPr>
              <a:spcBef>
                <a:spcPts val="0"/>
              </a:spcBef>
              <a:defRPr sz="1800"/>
            </a:lvl1pPr>
            <a:lvl2pPr>
              <a:spcBef>
                <a:spcPts val="0"/>
              </a:spcBef>
              <a:defRPr sz="1800"/>
            </a:lvl2pPr>
            <a:lvl3pPr>
              <a:spcBef>
                <a:spcPts val="0"/>
              </a:spcBef>
              <a:defRPr sz="18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696515425"/>
      </p:ext>
    </p:extLst>
  </p:cSld>
  <p:clrMapOvr>
    <a:masterClrMapping/>
  </p:clrMapOvr>
  <p:transition spd="med">
    <p:wipe dir="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6510" y="334800"/>
            <a:ext cx="7500012" cy="11430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2883680749"/>
      </p:ext>
    </p:extLst>
  </p:cSld>
  <p:clrMapOvr>
    <a:masterClrMapping/>
  </p:clrMapOvr>
  <p:transition spd="med">
    <p:wipe dir="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Title Only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03684" y="766752"/>
            <a:ext cx="7391630" cy="590546"/>
          </a:xfrm>
        </p:spPr>
        <p:txBody>
          <a:bodyPr lIns="0" rtlCol="0" anchor="t">
            <a:noAutofit/>
          </a:bodyPr>
          <a:lstStyle>
            <a:lvl1pPr algn="l" defTabSz="914169" rtl="0" eaLnBrk="1" latinLnBrk="0" hangingPunct="1">
              <a:spcBef>
                <a:spcPct val="0"/>
              </a:spcBef>
              <a:buNone/>
              <a:defRPr lang="en-GB" sz="5400" kern="1200" dirty="0" smtClean="0">
                <a:solidFill>
                  <a:srgbClr val="969118"/>
                </a:solidFill>
                <a:latin typeface="Arial" pitchFamily="34" charset="0"/>
                <a:ea typeface="+mj-ea"/>
                <a:cs typeface="Times New Roman" pitchFamily="18" charset="0"/>
              </a:defRPr>
            </a:lvl1pPr>
          </a:lstStyle>
          <a:p>
            <a:r>
              <a:rPr lang="en-US" smtClean="0"/>
              <a:t>Click to edit Master title style</a:t>
            </a:r>
            <a:endParaRPr lang="en-GB" dirty="0"/>
          </a:p>
        </p:txBody>
      </p:sp>
      <p:sp>
        <p:nvSpPr>
          <p:cNvPr id="7" name="Content Placeholder 6"/>
          <p:cNvSpPr>
            <a:spLocks noGrp="1"/>
          </p:cNvSpPr>
          <p:nvPr>
            <p:ph sz="quarter" idx="13"/>
          </p:nvPr>
        </p:nvSpPr>
        <p:spPr>
          <a:xfrm>
            <a:off x="536581" y="1819271"/>
            <a:ext cx="4256485" cy="333377"/>
          </a:xfrm>
        </p:spPr>
        <p:txBody>
          <a:bodyPr/>
          <a:lstStyle>
            <a:lvl1pPr>
              <a:defRPr sz="1800" b="0"/>
            </a:lvl1pPr>
          </a:lstStyle>
          <a:p>
            <a:pPr lvl="0"/>
            <a:r>
              <a:rPr lang="en-US" smtClean="0"/>
              <a:t>Click to edit Master text styles</a:t>
            </a:r>
          </a:p>
        </p:txBody>
      </p:sp>
    </p:spTree>
    <p:extLst>
      <p:ext uri="{BB962C8B-B14F-4D97-AF65-F5344CB8AC3E}">
        <p14:creationId xmlns:p14="http://schemas.microsoft.com/office/powerpoint/2010/main" val="1643237655"/>
      </p:ext>
    </p:extLst>
  </p:cSld>
  <p:clrMapOvr>
    <a:masterClrMapping/>
  </p:clrMapOvr>
  <p:transition spd="med">
    <p:wipe dir="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38434214"/>
      </p:ext>
    </p:extLst>
  </p:cSld>
  <p:clrMapOvr>
    <a:masterClrMapping/>
  </p:clrMapOvr>
  <p:transition spd="med">
    <p:wipe dir="r"/>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4527" y="2130426"/>
            <a:ext cx="8689515" cy="1470025"/>
          </a:xfrm>
        </p:spPr>
        <p:txBody>
          <a:bodyPr/>
          <a:lstStyle>
            <a:lvl1pPr algn="l">
              <a:defRPr sz="3300"/>
            </a:lvl1pPr>
          </a:lstStyle>
          <a:p>
            <a:r>
              <a:rPr lang="en-US" smtClean="0"/>
              <a:t>Click to edit Master title style</a:t>
            </a:r>
            <a:endParaRPr lang="en-GB"/>
          </a:p>
        </p:txBody>
      </p:sp>
      <p:sp>
        <p:nvSpPr>
          <p:cNvPr id="3" name="Subtitle 2"/>
          <p:cNvSpPr>
            <a:spLocks noGrp="1"/>
          </p:cNvSpPr>
          <p:nvPr>
            <p:ph type="subTitle" idx="1"/>
          </p:nvPr>
        </p:nvSpPr>
        <p:spPr>
          <a:xfrm>
            <a:off x="484527" y="3633183"/>
            <a:ext cx="8689515" cy="1752600"/>
          </a:xfrm>
        </p:spPr>
        <p:txBody>
          <a:bodyPr/>
          <a:lstStyle>
            <a:lvl1pPr marL="0" indent="0" algn="l">
              <a:buNone/>
              <a:defRPr sz="2200">
                <a:solidFill>
                  <a:srgbClr val="606B8D"/>
                </a:solidFill>
              </a:defRPr>
            </a:lvl1pPr>
            <a:lvl2pPr marL="478919" indent="0" algn="ctr">
              <a:buNone/>
              <a:defRPr>
                <a:solidFill>
                  <a:schemeClr val="tx1">
                    <a:tint val="75000"/>
                  </a:schemeClr>
                </a:solidFill>
              </a:defRPr>
            </a:lvl2pPr>
            <a:lvl3pPr marL="957838" indent="0" algn="ctr">
              <a:buNone/>
              <a:defRPr>
                <a:solidFill>
                  <a:schemeClr val="tx1">
                    <a:tint val="75000"/>
                  </a:schemeClr>
                </a:solidFill>
              </a:defRPr>
            </a:lvl3pPr>
            <a:lvl4pPr marL="1436757" indent="0" algn="ctr">
              <a:buNone/>
              <a:defRPr>
                <a:solidFill>
                  <a:schemeClr val="tx1">
                    <a:tint val="75000"/>
                  </a:schemeClr>
                </a:solidFill>
              </a:defRPr>
            </a:lvl4pPr>
            <a:lvl5pPr marL="1915677" indent="0" algn="ctr">
              <a:buNone/>
              <a:defRPr>
                <a:solidFill>
                  <a:schemeClr val="tx1">
                    <a:tint val="75000"/>
                  </a:schemeClr>
                </a:solidFill>
              </a:defRPr>
            </a:lvl5pPr>
            <a:lvl6pPr marL="2394596" indent="0" algn="ctr">
              <a:buNone/>
              <a:defRPr>
                <a:solidFill>
                  <a:schemeClr val="tx1">
                    <a:tint val="75000"/>
                  </a:schemeClr>
                </a:solidFill>
              </a:defRPr>
            </a:lvl6pPr>
            <a:lvl7pPr marL="2873515" indent="0" algn="ctr">
              <a:buNone/>
              <a:defRPr>
                <a:solidFill>
                  <a:schemeClr val="tx1">
                    <a:tint val="75000"/>
                  </a:schemeClr>
                </a:solidFill>
              </a:defRPr>
            </a:lvl7pPr>
            <a:lvl8pPr marL="3352434" indent="0" algn="ctr">
              <a:buNone/>
              <a:defRPr>
                <a:solidFill>
                  <a:schemeClr val="tx1">
                    <a:tint val="75000"/>
                  </a:schemeClr>
                </a:solidFill>
              </a:defRPr>
            </a:lvl8pPr>
            <a:lvl9pPr marL="3831353"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cxnSp>
        <p:nvCxnSpPr>
          <p:cNvPr id="7" name="Straight Connector 6"/>
          <p:cNvCxnSpPr/>
          <p:nvPr userDrawn="1"/>
        </p:nvCxnSpPr>
        <p:spPr>
          <a:xfrm>
            <a:off x="617655" y="3612605"/>
            <a:ext cx="8484746"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19126" y="6309594"/>
            <a:ext cx="2555913" cy="153888"/>
          </a:xfrm>
          <a:prstGeom prst="rect">
            <a:avLst/>
          </a:prstGeom>
          <a:noFill/>
        </p:spPr>
        <p:txBody>
          <a:bodyPr lIns="0" tIns="0" rIns="0" bIns="0" anchor="b">
            <a:spAutoFit/>
          </a:bodyPr>
          <a:lstStyle/>
          <a:p>
            <a:pPr defTabSz="914342"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9" name="Text Placeholder 10"/>
          <p:cNvSpPr>
            <a:spLocks noGrp="1"/>
          </p:cNvSpPr>
          <p:nvPr>
            <p:ph type="body" sz="quarter" idx="13" hasCustomPrompt="1"/>
          </p:nvPr>
        </p:nvSpPr>
        <p:spPr>
          <a:xfrm>
            <a:off x="619859" y="6120802"/>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0" name="Text Placeholder 10"/>
          <p:cNvSpPr>
            <a:spLocks noGrp="1"/>
          </p:cNvSpPr>
          <p:nvPr>
            <p:ph type="body" sz="quarter" idx="14"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54772157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SLIDE 002 ONE PICTURE">
    <p:spTree>
      <p:nvGrpSpPr>
        <p:cNvPr id="1" name=""/>
        <p:cNvGrpSpPr/>
        <p:nvPr/>
      </p:nvGrpSpPr>
      <p:grpSpPr>
        <a:xfrm>
          <a:off x="0" y="0"/>
          <a:ext cx="0" cy="0"/>
          <a:chOff x="0" y="0"/>
          <a:chExt cx="0" cy="0"/>
        </a:xfrm>
      </p:grpSpPr>
      <p:sp>
        <p:nvSpPr>
          <p:cNvPr id="6" name="TextBox 5"/>
          <p:cNvSpPr txBox="1"/>
          <p:nvPr userDrawn="1"/>
        </p:nvSpPr>
        <p:spPr>
          <a:xfrm>
            <a:off x="619126" y="6309594"/>
            <a:ext cx="2555913" cy="153888"/>
          </a:xfrm>
          <a:prstGeom prst="rect">
            <a:avLst/>
          </a:prstGeom>
          <a:noFill/>
        </p:spPr>
        <p:txBody>
          <a:bodyPr lIns="0" tIns="0" rIns="0" bIns="0" anchor="b">
            <a:spAutoFit/>
          </a:bodyPr>
          <a:lstStyle/>
          <a:p>
            <a:pPr defTabSz="914342"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2" name="Title 1"/>
          <p:cNvSpPr>
            <a:spLocks noGrp="1"/>
          </p:cNvSpPr>
          <p:nvPr>
            <p:ph type="ctrTitle"/>
          </p:nvPr>
        </p:nvSpPr>
        <p:spPr>
          <a:xfrm>
            <a:off x="498884" y="457674"/>
            <a:ext cx="8117396" cy="1153661"/>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3" y="1629017"/>
            <a:ext cx="8985656" cy="499129"/>
          </a:xfrm>
        </p:spPr>
        <p:txBody>
          <a:bodyPr>
            <a:noAutofit/>
          </a:bodyPr>
          <a:lstStyle>
            <a:lvl1pPr marL="0" indent="0" algn="l">
              <a:lnSpc>
                <a:spcPct val="80000"/>
              </a:lnSpc>
              <a:buNone/>
              <a:defRPr sz="2200" b="0">
                <a:solidFill>
                  <a:srgbClr val="606B8D"/>
                </a:solidFill>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3" indent="0" algn="ctr">
              <a:buNone/>
              <a:defRPr>
                <a:solidFill>
                  <a:schemeClr val="tx1">
                    <a:tint val="75000"/>
                  </a:schemeClr>
                </a:solidFill>
              </a:defRPr>
            </a:lvl4pPr>
            <a:lvl5pPr marL="1828684" indent="0" algn="ctr">
              <a:buNone/>
              <a:defRPr>
                <a:solidFill>
                  <a:schemeClr val="tx1">
                    <a:tint val="75000"/>
                  </a:schemeClr>
                </a:solidFill>
              </a:defRPr>
            </a:lvl5pPr>
            <a:lvl6pPr marL="2285855" indent="0" algn="ctr">
              <a:buNone/>
              <a:defRPr>
                <a:solidFill>
                  <a:schemeClr val="tx1">
                    <a:tint val="75000"/>
                  </a:schemeClr>
                </a:solidFill>
              </a:defRPr>
            </a:lvl6pPr>
            <a:lvl7pPr marL="2743026" indent="0" algn="ctr">
              <a:buNone/>
              <a:defRPr>
                <a:solidFill>
                  <a:schemeClr val="tx1">
                    <a:tint val="75000"/>
                  </a:schemeClr>
                </a:solidFill>
              </a:defRPr>
            </a:lvl7pPr>
            <a:lvl8pPr marL="3200198" indent="0" algn="ctr">
              <a:buNone/>
              <a:defRPr>
                <a:solidFill>
                  <a:schemeClr val="tx1">
                    <a:tint val="75000"/>
                  </a:schemeClr>
                </a:solidFill>
              </a:defRPr>
            </a:lvl8pPr>
            <a:lvl9pPr marL="3657369"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22061" y="2183930"/>
            <a:ext cx="9661879" cy="3409503"/>
          </a:xfrm>
        </p:spPr>
        <p:txBody>
          <a:bodyPr/>
          <a:lstStyle>
            <a:lvl1pPr>
              <a:defRPr>
                <a:solidFill>
                  <a:schemeClr val="tx1"/>
                </a:solidFill>
              </a:defRPr>
            </a:lvl1pPr>
          </a:lstStyle>
          <a:p>
            <a:r>
              <a:rPr lang="en-US" smtClean="0"/>
              <a:t>Click icon to add picture</a:t>
            </a:r>
            <a:endParaRPr lang="en-GB"/>
          </a:p>
        </p:txBody>
      </p:sp>
      <p:sp>
        <p:nvSpPr>
          <p:cNvPr id="11" name="Text Placeholder 10"/>
          <p:cNvSpPr>
            <a:spLocks noGrp="1"/>
          </p:cNvSpPr>
          <p:nvPr>
            <p:ph type="body" sz="quarter" idx="11" hasCustomPrompt="1"/>
          </p:nvPr>
        </p:nvSpPr>
        <p:spPr>
          <a:xfrm>
            <a:off x="619859" y="6120802"/>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2" name="Text Placeholder 10"/>
          <p:cNvSpPr>
            <a:spLocks noGrp="1"/>
          </p:cNvSpPr>
          <p:nvPr>
            <p:ph type="body" sz="quarter" idx="12"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1549533670"/>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SLIDE 003 THREE PICTURES">
    <p:spTree>
      <p:nvGrpSpPr>
        <p:cNvPr id="1" name=""/>
        <p:cNvGrpSpPr/>
        <p:nvPr/>
      </p:nvGrpSpPr>
      <p:grpSpPr>
        <a:xfrm>
          <a:off x="0" y="0"/>
          <a:ext cx="0" cy="0"/>
          <a:chOff x="0" y="0"/>
          <a:chExt cx="0" cy="0"/>
        </a:xfrm>
      </p:grpSpPr>
      <p:sp>
        <p:nvSpPr>
          <p:cNvPr id="6" name="TextBox 5"/>
          <p:cNvSpPr txBox="1"/>
          <p:nvPr userDrawn="1"/>
        </p:nvSpPr>
        <p:spPr>
          <a:xfrm>
            <a:off x="619126" y="6309594"/>
            <a:ext cx="2555913" cy="153888"/>
          </a:xfrm>
          <a:prstGeom prst="rect">
            <a:avLst/>
          </a:prstGeom>
          <a:noFill/>
        </p:spPr>
        <p:txBody>
          <a:bodyPr lIns="0" tIns="0" rIns="0" bIns="0" anchor="b">
            <a:spAutoFit/>
          </a:bodyPr>
          <a:lstStyle/>
          <a:p>
            <a:pPr defTabSz="914342"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2" name="Title 1"/>
          <p:cNvSpPr>
            <a:spLocks noGrp="1"/>
          </p:cNvSpPr>
          <p:nvPr>
            <p:ph type="ctrTitle"/>
          </p:nvPr>
        </p:nvSpPr>
        <p:spPr>
          <a:xfrm>
            <a:off x="498884" y="396452"/>
            <a:ext cx="8117396" cy="1210813"/>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3" y="1629017"/>
            <a:ext cx="8985656" cy="499129"/>
          </a:xfrm>
        </p:spPr>
        <p:txBody>
          <a:bodyPr>
            <a:noAutofit/>
          </a:bodyPr>
          <a:lstStyle>
            <a:lvl1pPr marL="0" indent="0" algn="l">
              <a:lnSpc>
                <a:spcPct val="80000"/>
              </a:lnSpc>
              <a:buNone/>
              <a:defRPr sz="2200" b="0">
                <a:solidFill>
                  <a:srgbClr val="606B8D"/>
                </a:solidFill>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3" indent="0" algn="ctr">
              <a:buNone/>
              <a:defRPr>
                <a:solidFill>
                  <a:schemeClr val="tx1">
                    <a:tint val="75000"/>
                  </a:schemeClr>
                </a:solidFill>
              </a:defRPr>
            </a:lvl4pPr>
            <a:lvl5pPr marL="1828684" indent="0" algn="ctr">
              <a:buNone/>
              <a:defRPr>
                <a:solidFill>
                  <a:schemeClr val="tx1">
                    <a:tint val="75000"/>
                  </a:schemeClr>
                </a:solidFill>
              </a:defRPr>
            </a:lvl5pPr>
            <a:lvl6pPr marL="2285855" indent="0" algn="ctr">
              <a:buNone/>
              <a:defRPr>
                <a:solidFill>
                  <a:schemeClr val="tx1">
                    <a:tint val="75000"/>
                  </a:schemeClr>
                </a:solidFill>
              </a:defRPr>
            </a:lvl6pPr>
            <a:lvl7pPr marL="2743026" indent="0" algn="ctr">
              <a:buNone/>
              <a:defRPr>
                <a:solidFill>
                  <a:schemeClr val="tx1">
                    <a:tint val="75000"/>
                  </a:schemeClr>
                </a:solidFill>
              </a:defRPr>
            </a:lvl7pPr>
            <a:lvl8pPr marL="3200198" indent="0" algn="ctr">
              <a:buNone/>
              <a:defRPr>
                <a:solidFill>
                  <a:schemeClr val="tx1">
                    <a:tint val="75000"/>
                  </a:schemeClr>
                </a:solidFill>
              </a:defRPr>
            </a:lvl8pPr>
            <a:lvl9pPr marL="3657369"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36418" y="2211576"/>
            <a:ext cx="3201520" cy="3214063"/>
          </a:xfrm>
        </p:spPr>
        <p:txBody>
          <a:bodyPr/>
          <a:lstStyle>
            <a:lvl1pPr>
              <a:defRPr>
                <a:solidFill>
                  <a:schemeClr val="tx1"/>
                </a:solidFill>
              </a:defRPr>
            </a:lvl1pPr>
          </a:lstStyle>
          <a:p>
            <a:r>
              <a:rPr lang="en-US" smtClean="0"/>
              <a:t>Click icon to add picture</a:t>
            </a:r>
            <a:endParaRPr lang="en-GB"/>
          </a:p>
        </p:txBody>
      </p:sp>
      <p:sp>
        <p:nvSpPr>
          <p:cNvPr id="14" name="Picture Placeholder 9"/>
          <p:cNvSpPr>
            <a:spLocks noGrp="1"/>
          </p:cNvSpPr>
          <p:nvPr>
            <p:ph type="pic" sz="quarter" idx="11"/>
          </p:nvPr>
        </p:nvSpPr>
        <p:spPr>
          <a:xfrm>
            <a:off x="3359419" y="2183931"/>
            <a:ext cx="3201520" cy="3214063"/>
          </a:xfrm>
        </p:spPr>
        <p:txBody>
          <a:bodyPr/>
          <a:lstStyle>
            <a:lvl1pPr>
              <a:defRPr>
                <a:solidFill>
                  <a:schemeClr val="tx1"/>
                </a:solidFill>
              </a:defRPr>
            </a:lvl1pPr>
          </a:lstStyle>
          <a:p>
            <a:r>
              <a:rPr lang="en-US" smtClean="0"/>
              <a:t>Click icon to add picture</a:t>
            </a:r>
            <a:endParaRPr lang="en-GB"/>
          </a:p>
        </p:txBody>
      </p:sp>
      <p:sp>
        <p:nvSpPr>
          <p:cNvPr id="15" name="Picture Placeholder 9"/>
          <p:cNvSpPr>
            <a:spLocks noGrp="1"/>
          </p:cNvSpPr>
          <p:nvPr>
            <p:ph type="pic" sz="quarter" idx="12"/>
          </p:nvPr>
        </p:nvSpPr>
        <p:spPr>
          <a:xfrm>
            <a:off x="6582420" y="2183931"/>
            <a:ext cx="3201520" cy="3214063"/>
          </a:xfrm>
        </p:spPr>
        <p:txBody>
          <a:bodyPr/>
          <a:lstStyle>
            <a:lvl1pPr>
              <a:defRPr>
                <a:solidFill>
                  <a:schemeClr val="tx1"/>
                </a:solidFill>
              </a:defRPr>
            </a:lvl1pPr>
          </a:lstStyle>
          <a:p>
            <a:r>
              <a:rPr lang="en-US" smtClean="0"/>
              <a:t>Click icon to add picture</a:t>
            </a:r>
            <a:endParaRPr lang="en-GB"/>
          </a:p>
        </p:txBody>
      </p:sp>
      <p:sp>
        <p:nvSpPr>
          <p:cNvPr id="11" name="Text Placeholder 10"/>
          <p:cNvSpPr>
            <a:spLocks noGrp="1"/>
          </p:cNvSpPr>
          <p:nvPr>
            <p:ph type="body" sz="quarter" idx="13" hasCustomPrompt="1"/>
          </p:nvPr>
        </p:nvSpPr>
        <p:spPr>
          <a:xfrm>
            <a:off x="619859" y="6120802"/>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2" name="Text Placeholder 10"/>
          <p:cNvSpPr>
            <a:spLocks noGrp="1"/>
          </p:cNvSpPr>
          <p:nvPr>
            <p:ph type="body" sz="quarter" idx="14"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594583679"/>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4.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dirty="0">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13" hasCustomPrompt="1"/>
          </p:nvPr>
        </p:nvSpPr>
        <p:spPr>
          <a:xfrm>
            <a:off x="488443"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9" name="Straight Connector 8"/>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676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19873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 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16" y="1716318"/>
            <a:ext cx="5038295" cy="3824239"/>
          </a:xfrm>
          <a:solidFill>
            <a:srgbClr val="A1A7C0"/>
          </a:solidFill>
        </p:spPr>
        <p:txBody>
          <a:bodyPr tIns="99106"/>
          <a:lstStyle>
            <a:lvl1pPr>
              <a:buClr>
                <a:schemeClr val="tx1"/>
              </a:buClr>
              <a:defRPr>
                <a:solidFill>
                  <a:schemeClr val="tx1"/>
                </a:solidFill>
              </a:defRPr>
            </a:lvl1pPr>
            <a:lvl2pPr>
              <a:buClr>
                <a:srgbClr val="606B8D"/>
              </a:buClr>
              <a:defRPr>
                <a:solidFill>
                  <a:schemeClr val="tx1"/>
                </a:solidFill>
              </a:defRPr>
            </a:lvl2pPr>
            <a:lvl3pPr>
              <a:defRPr>
                <a:solidFill>
                  <a:schemeClr val="tx1"/>
                </a:solidFill>
              </a:defRPr>
            </a:lvl3pPr>
            <a:lvl4pPr>
              <a:buClr>
                <a:srgbClr val="606B8D"/>
              </a:buClr>
              <a:defRPr>
                <a:solidFill>
                  <a:schemeClr val="tx1"/>
                </a:solidFill>
              </a:defRPr>
            </a:lvl4pPr>
            <a:lvl5pPr>
              <a:buClr>
                <a:srgbClr val="606B8D"/>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8"/>
          <p:cNvSpPr>
            <a:spLocks noGrp="1"/>
          </p:cNvSpPr>
          <p:nvPr>
            <p:ph type="body" sz="quarter" idx="23" hasCustomPrompt="1"/>
          </p:nvPr>
        </p:nvSpPr>
        <p:spPr>
          <a:xfrm>
            <a:off x="498549" y="6254723"/>
            <a:ext cx="4038307" cy="388759"/>
          </a:xfrm>
        </p:spPr>
        <p:txBody>
          <a:bodyPr anchor="b"/>
          <a:lstStyle>
            <a:lvl1pPr marL="0" indent="0">
              <a:buFontTx/>
              <a:buNone/>
              <a:defRPr sz="900"/>
            </a:lvl1pPr>
          </a:lstStyle>
          <a:p>
            <a:pPr lvl="0"/>
            <a:r>
              <a:rPr lang="en-US" dirty="0" smtClean="0"/>
              <a:t>Source: Enter source here</a:t>
            </a:r>
            <a:endParaRPr lang="en-GB" dirty="0"/>
          </a:p>
        </p:txBody>
      </p:sp>
      <p:sp>
        <p:nvSpPr>
          <p:cNvPr id="9" name="Picture Placeholder 8"/>
          <p:cNvSpPr>
            <a:spLocks noGrp="1"/>
          </p:cNvSpPr>
          <p:nvPr>
            <p:ph type="pic" sz="quarter" idx="24"/>
          </p:nvPr>
        </p:nvSpPr>
        <p:spPr>
          <a:xfrm>
            <a:off x="5671056" y="1716312"/>
            <a:ext cx="3806998" cy="3823513"/>
          </a:xfrm>
        </p:spPr>
        <p:txBody>
          <a:bodyPr/>
          <a:lstStyle/>
          <a:p>
            <a:r>
              <a:rPr lang="en-US" smtClean="0"/>
              <a:t>Click icon to add picture</a:t>
            </a:r>
            <a:endParaRPr lang="en-GB"/>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63960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ARROWS">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687464" y="1673785"/>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15" name="Text Placeholder 14"/>
          <p:cNvSpPr>
            <a:spLocks noGrp="1"/>
          </p:cNvSpPr>
          <p:nvPr>
            <p:ph type="body" sz="quarter" idx="11" hasCustomPrompt="1"/>
          </p:nvPr>
        </p:nvSpPr>
        <p:spPr>
          <a:xfrm>
            <a:off x="601866" y="1659467"/>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cxnSp>
        <p:nvCxnSpPr>
          <p:cNvPr id="28" name="Straight Connector 27"/>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37" y="6254703"/>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0" name="Date Placeholder 3"/>
          <p:cNvSpPr>
            <a:spLocks noGrp="1"/>
          </p:cNvSpPr>
          <p:nvPr>
            <p:ph type="dt" sz="half" idx="2"/>
          </p:nvPr>
        </p:nvSpPr>
        <p:spPr>
          <a:xfrm rot="5400000">
            <a:off x="-357284" y="751768"/>
            <a:ext cx="1173632" cy="372924"/>
          </a:xfrm>
          <a:prstGeom prst="rect">
            <a:avLst/>
          </a:prstGeom>
        </p:spPr>
        <p:txBody>
          <a:bodyPr vert="horz" lIns="95784" tIns="47892" rIns="95784" bIns="47892" rtlCol="0" anchor="ctr"/>
          <a:lstStyle>
            <a:lvl1pPr algn="l">
              <a:defRPr sz="900">
                <a:solidFill>
                  <a:schemeClr val="tx1">
                    <a:tint val="75000"/>
                  </a:schemeClr>
                </a:solidFill>
              </a:defRPr>
            </a:lvl1pPr>
          </a:lstStyle>
          <a:p>
            <a:fld id="{00B6CA34-6738-40AF-91D1-D098062861F9}" type="datetimeFigureOut">
              <a:rPr lang="en-GB" smtClean="0">
                <a:solidFill>
                  <a:srgbClr val="002244">
                    <a:tint val="75000"/>
                  </a:srgbClr>
                </a:solidFill>
              </a:rPr>
              <a:pPr/>
              <a:t>29/04/2015</a:t>
            </a:fld>
            <a:endParaRPr lang="en-GB" dirty="0">
              <a:solidFill>
                <a:srgbClr val="002244">
                  <a:tint val="75000"/>
                </a:srgbClr>
              </a:solidFill>
            </a:endParaRPr>
          </a:p>
        </p:txBody>
      </p:sp>
      <p:sp>
        <p:nvSpPr>
          <p:cNvPr id="31" name="Footer Placeholder 4"/>
          <p:cNvSpPr>
            <a:spLocks noGrp="1"/>
          </p:cNvSpPr>
          <p:nvPr>
            <p:ph type="ftr" sz="quarter" idx="3"/>
          </p:nvPr>
        </p:nvSpPr>
        <p:spPr>
          <a:xfrm>
            <a:off x="5831522" y="6342294"/>
            <a:ext cx="3737103" cy="365125"/>
          </a:xfrm>
          <a:prstGeom prst="rect">
            <a:avLst/>
          </a:prstGeom>
        </p:spPr>
        <p:txBody>
          <a:bodyPr vert="horz" lIns="95784" tIns="47892" rIns="95784" bIns="47892" rtlCol="0" anchor="ctr"/>
          <a:lstStyle>
            <a:lvl1pPr algn="r">
              <a:defRPr sz="1100">
                <a:solidFill>
                  <a:schemeClr val="tx1">
                    <a:tint val="75000"/>
                  </a:schemeClr>
                </a:solidFill>
              </a:defRPr>
            </a:lvl1pPr>
          </a:lstStyle>
          <a:p>
            <a:endParaRPr lang="en-GB" dirty="0">
              <a:solidFill>
                <a:srgbClr val="002244">
                  <a:tint val="75000"/>
                </a:srgbClr>
              </a:solidFill>
            </a:endParaRPr>
          </a:p>
        </p:txBody>
      </p:sp>
      <p:sp>
        <p:nvSpPr>
          <p:cNvPr id="35" name="Text Placeholder 16"/>
          <p:cNvSpPr>
            <a:spLocks noGrp="1"/>
          </p:cNvSpPr>
          <p:nvPr>
            <p:ph type="body" sz="quarter" idx="24" hasCustomPrompt="1"/>
          </p:nvPr>
        </p:nvSpPr>
        <p:spPr>
          <a:xfrm>
            <a:off x="687464" y="2445696"/>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36" name="Text Placeholder 14"/>
          <p:cNvSpPr>
            <a:spLocks noGrp="1"/>
          </p:cNvSpPr>
          <p:nvPr>
            <p:ph type="body" sz="quarter" idx="25" hasCustomPrompt="1"/>
          </p:nvPr>
        </p:nvSpPr>
        <p:spPr>
          <a:xfrm>
            <a:off x="601866" y="2431378"/>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37" name="Text Placeholder 16"/>
          <p:cNvSpPr>
            <a:spLocks noGrp="1"/>
          </p:cNvSpPr>
          <p:nvPr>
            <p:ph type="body" sz="quarter" idx="26" hasCustomPrompt="1"/>
          </p:nvPr>
        </p:nvSpPr>
        <p:spPr>
          <a:xfrm>
            <a:off x="687464" y="3217607"/>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38" name="Text Placeholder 14"/>
          <p:cNvSpPr>
            <a:spLocks noGrp="1"/>
          </p:cNvSpPr>
          <p:nvPr>
            <p:ph type="body" sz="quarter" idx="27" hasCustomPrompt="1"/>
          </p:nvPr>
        </p:nvSpPr>
        <p:spPr>
          <a:xfrm>
            <a:off x="601866" y="3203289"/>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39" name="Text Placeholder 16"/>
          <p:cNvSpPr>
            <a:spLocks noGrp="1"/>
          </p:cNvSpPr>
          <p:nvPr>
            <p:ph type="body" sz="quarter" idx="28" hasCustomPrompt="1"/>
          </p:nvPr>
        </p:nvSpPr>
        <p:spPr>
          <a:xfrm>
            <a:off x="687464" y="3989519"/>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40" name="Text Placeholder 14"/>
          <p:cNvSpPr>
            <a:spLocks noGrp="1"/>
          </p:cNvSpPr>
          <p:nvPr>
            <p:ph type="body" sz="quarter" idx="29" hasCustomPrompt="1"/>
          </p:nvPr>
        </p:nvSpPr>
        <p:spPr>
          <a:xfrm>
            <a:off x="601866" y="3975200"/>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41" name="Text Placeholder 16"/>
          <p:cNvSpPr>
            <a:spLocks noGrp="1"/>
          </p:cNvSpPr>
          <p:nvPr>
            <p:ph type="body" sz="quarter" idx="30" hasCustomPrompt="1"/>
          </p:nvPr>
        </p:nvSpPr>
        <p:spPr>
          <a:xfrm>
            <a:off x="687464" y="4761430"/>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42" name="Text Placeholder 14"/>
          <p:cNvSpPr>
            <a:spLocks noGrp="1"/>
          </p:cNvSpPr>
          <p:nvPr>
            <p:ph type="body" sz="quarter" idx="31" hasCustomPrompt="1"/>
          </p:nvPr>
        </p:nvSpPr>
        <p:spPr>
          <a:xfrm>
            <a:off x="601866" y="4747112"/>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43" name="Text Placeholder 16"/>
          <p:cNvSpPr>
            <a:spLocks noGrp="1"/>
          </p:cNvSpPr>
          <p:nvPr>
            <p:ph type="body" sz="quarter" idx="32" hasCustomPrompt="1"/>
          </p:nvPr>
        </p:nvSpPr>
        <p:spPr>
          <a:xfrm>
            <a:off x="687464" y="5533339"/>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44" name="Text Placeholder 14"/>
          <p:cNvSpPr>
            <a:spLocks noGrp="1"/>
          </p:cNvSpPr>
          <p:nvPr>
            <p:ph type="body" sz="quarter" idx="33" hasCustomPrompt="1"/>
          </p:nvPr>
        </p:nvSpPr>
        <p:spPr>
          <a:xfrm>
            <a:off x="601866" y="5519021"/>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Tree>
    <p:extLst>
      <p:ext uri="{BB962C8B-B14F-4D97-AF65-F5344CB8AC3E}">
        <p14:creationId xmlns:p14="http://schemas.microsoft.com/office/powerpoint/2010/main" val="126449692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ARROWS SUBTLE">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687464" y="1673785"/>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15" name="Text Placeholder 14"/>
          <p:cNvSpPr>
            <a:spLocks noGrp="1"/>
          </p:cNvSpPr>
          <p:nvPr>
            <p:ph type="body" sz="quarter" idx="11" hasCustomPrompt="1"/>
          </p:nvPr>
        </p:nvSpPr>
        <p:spPr>
          <a:xfrm>
            <a:off x="601866" y="1659467"/>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cxnSp>
        <p:nvCxnSpPr>
          <p:cNvPr id="28" name="Straight Connector 27"/>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37" y="6254703"/>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0" name="Date Placeholder 3"/>
          <p:cNvSpPr>
            <a:spLocks noGrp="1"/>
          </p:cNvSpPr>
          <p:nvPr>
            <p:ph type="dt" sz="half" idx="2"/>
          </p:nvPr>
        </p:nvSpPr>
        <p:spPr>
          <a:xfrm rot="5400000">
            <a:off x="-357284" y="751768"/>
            <a:ext cx="1173632" cy="372924"/>
          </a:xfrm>
          <a:prstGeom prst="rect">
            <a:avLst/>
          </a:prstGeom>
        </p:spPr>
        <p:txBody>
          <a:bodyPr vert="horz" lIns="95784" tIns="47892" rIns="95784" bIns="47892" rtlCol="0" anchor="ctr"/>
          <a:lstStyle>
            <a:lvl1pPr algn="l">
              <a:defRPr sz="900">
                <a:solidFill>
                  <a:schemeClr val="tx1">
                    <a:tint val="75000"/>
                  </a:schemeClr>
                </a:solidFill>
              </a:defRPr>
            </a:lvl1pPr>
          </a:lstStyle>
          <a:p>
            <a:fld id="{00B6CA34-6738-40AF-91D1-D098062861F9}" type="datetimeFigureOut">
              <a:rPr lang="en-GB" smtClean="0">
                <a:solidFill>
                  <a:srgbClr val="002244">
                    <a:tint val="75000"/>
                  </a:srgbClr>
                </a:solidFill>
              </a:rPr>
              <a:pPr/>
              <a:t>29/04/2015</a:t>
            </a:fld>
            <a:endParaRPr lang="en-GB" dirty="0">
              <a:solidFill>
                <a:srgbClr val="002244">
                  <a:tint val="75000"/>
                </a:srgbClr>
              </a:solidFill>
            </a:endParaRPr>
          </a:p>
        </p:txBody>
      </p:sp>
      <p:sp>
        <p:nvSpPr>
          <p:cNvPr id="31" name="Footer Placeholder 4"/>
          <p:cNvSpPr>
            <a:spLocks noGrp="1"/>
          </p:cNvSpPr>
          <p:nvPr>
            <p:ph type="ftr" sz="quarter" idx="3"/>
          </p:nvPr>
        </p:nvSpPr>
        <p:spPr>
          <a:xfrm>
            <a:off x="5831522" y="6342294"/>
            <a:ext cx="3737103" cy="365125"/>
          </a:xfrm>
          <a:prstGeom prst="rect">
            <a:avLst/>
          </a:prstGeom>
        </p:spPr>
        <p:txBody>
          <a:bodyPr vert="horz" lIns="95784" tIns="47892" rIns="95784" bIns="47892" rtlCol="0" anchor="ctr"/>
          <a:lstStyle>
            <a:lvl1pPr algn="r">
              <a:defRPr sz="1100">
                <a:solidFill>
                  <a:schemeClr val="tx1">
                    <a:tint val="75000"/>
                  </a:schemeClr>
                </a:solidFill>
              </a:defRPr>
            </a:lvl1pPr>
          </a:lstStyle>
          <a:p>
            <a:endParaRPr lang="en-GB" dirty="0">
              <a:solidFill>
                <a:srgbClr val="002244">
                  <a:tint val="75000"/>
                </a:srgbClr>
              </a:solidFill>
            </a:endParaRPr>
          </a:p>
        </p:txBody>
      </p:sp>
      <p:sp>
        <p:nvSpPr>
          <p:cNvPr id="35" name="Text Placeholder 16"/>
          <p:cNvSpPr>
            <a:spLocks noGrp="1"/>
          </p:cNvSpPr>
          <p:nvPr>
            <p:ph type="body" sz="quarter" idx="24" hasCustomPrompt="1"/>
          </p:nvPr>
        </p:nvSpPr>
        <p:spPr>
          <a:xfrm>
            <a:off x="687464" y="2445696"/>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36" name="Text Placeholder 14"/>
          <p:cNvSpPr>
            <a:spLocks noGrp="1"/>
          </p:cNvSpPr>
          <p:nvPr>
            <p:ph type="body" sz="quarter" idx="25" hasCustomPrompt="1"/>
          </p:nvPr>
        </p:nvSpPr>
        <p:spPr>
          <a:xfrm>
            <a:off x="601866" y="2431378"/>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37" name="Text Placeholder 16"/>
          <p:cNvSpPr>
            <a:spLocks noGrp="1"/>
          </p:cNvSpPr>
          <p:nvPr>
            <p:ph type="body" sz="quarter" idx="26" hasCustomPrompt="1"/>
          </p:nvPr>
        </p:nvSpPr>
        <p:spPr>
          <a:xfrm>
            <a:off x="687464" y="3217607"/>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38" name="Text Placeholder 14"/>
          <p:cNvSpPr>
            <a:spLocks noGrp="1"/>
          </p:cNvSpPr>
          <p:nvPr>
            <p:ph type="body" sz="quarter" idx="27" hasCustomPrompt="1"/>
          </p:nvPr>
        </p:nvSpPr>
        <p:spPr>
          <a:xfrm>
            <a:off x="601866" y="3203289"/>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39" name="Text Placeholder 16"/>
          <p:cNvSpPr>
            <a:spLocks noGrp="1"/>
          </p:cNvSpPr>
          <p:nvPr>
            <p:ph type="body" sz="quarter" idx="28" hasCustomPrompt="1"/>
          </p:nvPr>
        </p:nvSpPr>
        <p:spPr>
          <a:xfrm>
            <a:off x="687464" y="3989519"/>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40" name="Text Placeholder 14"/>
          <p:cNvSpPr>
            <a:spLocks noGrp="1"/>
          </p:cNvSpPr>
          <p:nvPr>
            <p:ph type="body" sz="quarter" idx="29" hasCustomPrompt="1"/>
          </p:nvPr>
        </p:nvSpPr>
        <p:spPr>
          <a:xfrm>
            <a:off x="601866" y="3975200"/>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41" name="Text Placeholder 16"/>
          <p:cNvSpPr>
            <a:spLocks noGrp="1"/>
          </p:cNvSpPr>
          <p:nvPr>
            <p:ph type="body" sz="quarter" idx="30" hasCustomPrompt="1"/>
          </p:nvPr>
        </p:nvSpPr>
        <p:spPr>
          <a:xfrm>
            <a:off x="687464" y="4761430"/>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42" name="Text Placeholder 14"/>
          <p:cNvSpPr>
            <a:spLocks noGrp="1"/>
          </p:cNvSpPr>
          <p:nvPr>
            <p:ph type="body" sz="quarter" idx="31" hasCustomPrompt="1"/>
          </p:nvPr>
        </p:nvSpPr>
        <p:spPr>
          <a:xfrm>
            <a:off x="601866" y="4747112"/>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43" name="Text Placeholder 16"/>
          <p:cNvSpPr>
            <a:spLocks noGrp="1"/>
          </p:cNvSpPr>
          <p:nvPr>
            <p:ph type="body" sz="quarter" idx="32" hasCustomPrompt="1"/>
          </p:nvPr>
        </p:nvSpPr>
        <p:spPr>
          <a:xfrm>
            <a:off x="687464" y="5533339"/>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44" name="Text Placeholder 14"/>
          <p:cNvSpPr>
            <a:spLocks noGrp="1"/>
          </p:cNvSpPr>
          <p:nvPr>
            <p:ph type="body" sz="quarter" idx="33" hasCustomPrompt="1"/>
          </p:nvPr>
        </p:nvSpPr>
        <p:spPr>
          <a:xfrm>
            <a:off x="601866" y="5519021"/>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Tree>
    <p:extLst>
      <p:ext uri="{BB962C8B-B14F-4D97-AF65-F5344CB8AC3E}">
        <p14:creationId xmlns:p14="http://schemas.microsoft.com/office/powerpoint/2010/main" val="93127077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5. AGENDA SLIDE">
    <p:spTree>
      <p:nvGrpSpPr>
        <p:cNvPr id="1" name=""/>
        <p:cNvGrpSpPr/>
        <p:nvPr/>
      </p:nvGrpSpPr>
      <p:grpSpPr>
        <a:xfrm>
          <a:off x="0" y="0"/>
          <a:ext cx="0" cy="0"/>
          <a:chOff x="0" y="0"/>
          <a:chExt cx="0" cy="0"/>
        </a:xfrm>
      </p:grpSpPr>
      <p:sp>
        <p:nvSpPr>
          <p:cNvPr id="15" name="Text Placeholder 14"/>
          <p:cNvSpPr>
            <a:spLocks noGrp="1"/>
          </p:cNvSpPr>
          <p:nvPr>
            <p:ph type="body" sz="quarter" idx="11" hasCustomPrompt="1"/>
          </p:nvPr>
        </p:nvSpPr>
        <p:spPr>
          <a:xfrm>
            <a:off x="601866" y="1659467"/>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17" name="Text Placeholder 16"/>
          <p:cNvSpPr>
            <a:spLocks noGrp="1"/>
          </p:cNvSpPr>
          <p:nvPr>
            <p:ph type="body" sz="quarter" idx="12" hasCustomPrompt="1"/>
          </p:nvPr>
        </p:nvSpPr>
        <p:spPr>
          <a:xfrm>
            <a:off x="1384228" y="1659467"/>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18" name="Text Placeholder 14"/>
          <p:cNvSpPr>
            <a:spLocks noGrp="1"/>
          </p:cNvSpPr>
          <p:nvPr>
            <p:ph type="body" sz="quarter" idx="13" hasCustomPrompt="1"/>
          </p:nvPr>
        </p:nvSpPr>
        <p:spPr>
          <a:xfrm>
            <a:off x="601866" y="2431340"/>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19" name="Text Placeholder 16"/>
          <p:cNvSpPr>
            <a:spLocks noGrp="1"/>
          </p:cNvSpPr>
          <p:nvPr>
            <p:ph type="body" sz="quarter" idx="14" hasCustomPrompt="1"/>
          </p:nvPr>
        </p:nvSpPr>
        <p:spPr>
          <a:xfrm>
            <a:off x="1384228" y="2431340"/>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0" name="Text Placeholder 14"/>
          <p:cNvSpPr>
            <a:spLocks noGrp="1"/>
          </p:cNvSpPr>
          <p:nvPr>
            <p:ph type="body" sz="quarter" idx="15" hasCustomPrompt="1"/>
          </p:nvPr>
        </p:nvSpPr>
        <p:spPr>
          <a:xfrm>
            <a:off x="601866" y="3203213"/>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1" name="Text Placeholder 16"/>
          <p:cNvSpPr>
            <a:spLocks noGrp="1"/>
          </p:cNvSpPr>
          <p:nvPr>
            <p:ph type="body" sz="quarter" idx="16" hasCustomPrompt="1"/>
          </p:nvPr>
        </p:nvSpPr>
        <p:spPr>
          <a:xfrm>
            <a:off x="1384228" y="3203213"/>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2" name="Text Placeholder 14"/>
          <p:cNvSpPr>
            <a:spLocks noGrp="1"/>
          </p:cNvSpPr>
          <p:nvPr>
            <p:ph type="body" sz="quarter" idx="17" hasCustomPrompt="1"/>
          </p:nvPr>
        </p:nvSpPr>
        <p:spPr>
          <a:xfrm>
            <a:off x="601866" y="3975086"/>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3" name="Text Placeholder 16"/>
          <p:cNvSpPr>
            <a:spLocks noGrp="1"/>
          </p:cNvSpPr>
          <p:nvPr>
            <p:ph type="body" sz="quarter" idx="18" hasCustomPrompt="1"/>
          </p:nvPr>
        </p:nvSpPr>
        <p:spPr>
          <a:xfrm>
            <a:off x="1384228" y="3975086"/>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4" name="Text Placeholder 14"/>
          <p:cNvSpPr>
            <a:spLocks noGrp="1"/>
          </p:cNvSpPr>
          <p:nvPr>
            <p:ph type="body" sz="quarter" idx="19" hasCustomPrompt="1"/>
          </p:nvPr>
        </p:nvSpPr>
        <p:spPr>
          <a:xfrm>
            <a:off x="601866" y="4746959"/>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5" name="Text Placeholder 16"/>
          <p:cNvSpPr>
            <a:spLocks noGrp="1"/>
          </p:cNvSpPr>
          <p:nvPr>
            <p:ph type="body" sz="quarter" idx="20" hasCustomPrompt="1"/>
          </p:nvPr>
        </p:nvSpPr>
        <p:spPr>
          <a:xfrm>
            <a:off x="1384228" y="4746959"/>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6" name="Text Placeholder 14"/>
          <p:cNvSpPr>
            <a:spLocks noGrp="1"/>
          </p:cNvSpPr>
          <p:nvPr>
            <p:ph type="body" sz="quarter" idx="21" hasCustomPrompt="1"/>
          </p:nvPr>
        </p:nvSpPr>
        <p:spPr>
          <a:xfrm>
            <a:off x="601866" y="5518832"/>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7" name="Text Placeholder 16"/>
          <p:cNvSpPr>
            <a:spLocks noGrp="1"/>
          </p:cNvSpPr>
          <p:nvPr>
            <p:ph type="body" sz="quarter" idx="22" hasCustomPrompt="1"/>
          </p:nvPr>
        </p:nvSpPr>
        <p:spPr>
          <a:xfrm>
            <a:off x="1384228" y="5518832"/>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cxnSp>
        <p:nvCxnSpPr>
          <p:cNvPr id="28" name="Straight Connector 27"/>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37" y="6254703"/>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1" name="Footer Placeholder 4"/>
          <p:cNvSpPr>
            <a:spLocks noGrp="1"/>
          </p:cNvSpPr>
          <p:nvPr>
            <p:ph type="ftr" sz="quarter" idx="3"/>
          </p:nvPr>
        </p:nvSpPr>
        <p:spPr>
          <a:xfrm>
            <a:off x="5831522" y="6342294"/>
            <a:ext cx="3737103" cy="365125"/>
          </a:xfrm>
          <a:prstGeom prst="rect">
            <a:avLst/>
          </a:prstGeom>
        </p:spPr>
        <p:txBody>
          <a:bodyPr vert="horz" lIns="95784" tIns="47892" rIns="95784" bIns="47892" rtlCol="0" anchor="ctr"/>
          <a:lstStyle>
            <a:lvl1pPr algn="r">
              <a:defRPr sz="1100">
                <a:solidFill>
                  <a:schemeClr val="tx1">
                    <a:tint val="75000"/>
                  </a:schemeClr>
                </a:solidFill>
              </a:defRPr>
            </a:lvl1pPr>
          </a:lstStyle>
          <a:p>
            <a:endParaRPr lang="en-GB" dirty="0">
              <a:solidFill>
                <a:srgbClr val="002244">
                  <a:tint val="75000"/>
                </a:srgbClr>
              </a:solidFill>
            </a:endParaRPr>
          </a:p>
        </p:txBody>
      </p:sp>
    </p:spTree>
    <p:extLst>
      <p:ext uri="{BB962C8B-B14F-4D97-AF65-F5344CB8AC3E}">
        <p14:creationId xmlns:p14="http://schemas.microsoft.com/office/powerpoint/2010/main" val="409409077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6. 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02" y="1716299"/>
            <a:ext cx="5038295" cy="3824239"/>
          </a:xfrm>
          <a:solidFill>
            <a:srgbClr val="A1A7C0"/>
          </a:solidFill>
        </p:spPr>
        <p:txBody>
          <a:bodyPr tIns="99176"/>
          <a:lstStyle>
            <a:lvl1pPr>
              <a:buClr>
                <a:schemeClr val="tx1"/>
              </a:buClr>
              <a:defRPr>
                <a:solidFill>
                  <a:schemeClr val="tx1"/>
                </a:solidFill>
              </a:defRPr>
            </a:lvl1pPr>
            <a:lvl2pPr>
              <a:buClr>
                <a:srgbClr val="606B8D"/>
              </a:buClr>
              <a:defRPr>
                <a:solidFill>
                  <a:schemeClr val="tx1"/>
                </a:solidFill>
              </a:defRPr>
            </a:lvl2pPr>
            <a:lvl3pPr>
              <a:defRPr>
                <a:solidFill>
                  <a:schemeClr val="tx1"/>
                </a:solidFill>
              </a:defRPr>
            </a:lvl3pPr>
            <a:lvl4pPr>
              <a:buClr>
                <a:srgbClr val="606B8D"/>
              </a:buClr>
              <a:defRPr>
                <a:solidFill>
                  <a:schemeClr val="tx1"/>
                </a:solidFill>
              </a:defRPr>
            </a:lvl4pPr>
            <a:lvl5pPr>
              <a:buClr>
                <a:srgbClr val="606B8D"/>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8"/>
          <p:cNvSpPr>
            <a:spLocks noGrp="1"/>
          </p:cNvSpPr>
          <p:nvPr>
            <p:ph type="body" sz="quarter" idx="23" hasCustomPrompt="1"/>
          </p:nvPr>
        </p:nvSpPr>
        <p:spPr>
          <a:xfrm>
            <a:off x="498536" y="6254703"/>
            <a:ext cx="4038307" cy="388759"/>
          </a:xfrm>
        </p:spPr>
        <p:txBody>
          <a:bodyPr anchor="b"/>
          <a:lstStyle>
            <a:lvl1pPr marL="0" indent="0">
              <a:buFontTx/>
              <a:buNone/>
              <a:defRPr sz="900"/>
            </a:lvl1pPr>
          </a:lstStyle>
          <a:p>
            <a:pPr lvl="0"/>
            <a:r>
              <a:rPr lang="en-US" dirty="0" smtClean="0"/>
              <a:t>Source: Enter source here</a:t>
            </a:r>
            <a:endParaRPr lang="en-GB" dirty="0"/>
          </a:p>
        </p:txBody>
      </p:sp>
      <p:sp>
        <p:nvSpPr>
          <p:cNvPr id="9" name="Picture Placeholder 8"/>
          <p:cNvSpPr>
            <a:spLocks noGrp="1"/>
          </p:cNvSpPr>
          <p:nvPr>
            <p:ph type="pic" sz="quarter" idx="24"/>
          </p:nvPr>
        </p:nvSpPr>
        <p:spPr>
          <a:xfrm>
            <a:off x="5671056" y="1716299"/>
            <a:ext cx="3806998" cy="3823513"/>
          </a:xfrm>
        </p:spPr>
        <p:txBody>
          <a:bodyPr/>
          <a:lstStyle/>
          <a:p>
            <a:r>
              <a:rPr lang="en-US" smtClean="0"/>
              <a:t>Click icon to add picture</a:t>
            </a:r>
            <a:endParaRPr lang="en-GB"/>
          </a:p>
        </p:txBody>
      </p:sp>
      <p:cxnSp>
        <p:nvCxnSpPr>
          <p:cNvPr id="10" name="Straight Connector 9"/>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15168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7. PRESENTATION OBJECTIVES">
    <p:spTree>
      <p:nvGrpSpPr>
        <p:cNvPr id="1" name=""/>
        <p:cNvGrpSpPr/>
        <p:nvPr/>
      </p:nvGrpSpPr>
      <p:grpSpPr>
        <a:xfrm>
          <a:off x="0" y="0"/>
          <a:ext cx="0" cy="0"/>
          <a:chOff x="0" y="0"/>
          <a:chExt cx="0" cy="0"/>
        </a:xfrm>
      </p:grpSpPr>
      <p:sp>
        <p:nvSpPr>
          <p:cNvPr id="25" name="Rectangle 24"/>
          <p:cNvSpPr/>
          <p:nvPr userDrawn="1"/>
        </p:nvSpPr>
        <p:spPr>
          <a:xfrm>
            <a:off x="122061" y="1"/>
            <a:ext cx="3078128" cy="67428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823" tIns="495882" anchor="t"/>
          <a:lstStyle>
            <a:lvl1pPr>
              <a:defRPr>
                <a:solidFill>
                  <a:schemeClr val="bg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4" y="16580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4" y="26103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4" y="35627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4" y="45150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4" y="54674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4" name="Text Placeholder 13"/>
          <p:cNvSpPr>
            <a:spLocks noGrp="1"/>
          </p:cNvSpPr>
          <p:nvPr>
            <p:ph type="body" sz="quarter" idx="30"/>
          </p:nvPr>
        </p:nvSpPr>
        <p:spPr>
          <a:xfrm>
            <a:off x="1033717"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17" y="26103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17"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17"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17" y="54674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stretch>
            <a:fillRect/>
          </a:stretch>
        </p:blipFill>
        <p:spPr>
          <a:xfrm>
            <a:off x="8583170" y="414678"/>
            <a:ext cx="874296" cy="853109"/>
          </a:xfrm>
          <a:prstGeom prst="rect">
            <a:avLst/>
          </a:prstGeom>
        </p:spPr>
      </p:pic>
      <p:cxnSp>
        <p:nvCxnSpPr>
          <p:cNvPr id="21" name="Straight Connector 20"/>
          <p:cNvCxnSpPr/>
          <p:nvPr userDrawn="1"/>
        </p:nvCxnSpPr>
        <p:spPr>
          <a:xfrm flipV="1">
            <a:off x="630891"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891"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891"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891"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64637906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_7. PRESENTATION OBJECTIVES">
    <p:spTree>
      <p:nvGrpSpPr>
        <p:cNvPr id="1" name=""/>
        <p:cNvGrpSpPr/>
        <p:nvPr/>
      </p:nvGrpSpPr>
      <p:grpSpPr>
        <a:xfrm>
          <a:off x="0" y="0"/>
          <a:ext cx="0" cy="0"/>
          <a:chOff x="0" y="0"/>
          <a:chExt cx="0" cy="0"/>
        </a:xfrm>
      </p:grpSpPr>
      <p:sp>
        <p:nvSpPr>
          <p:cNvPr id="25" name="Rectangle 24"/>
          <p:cNvSpPr/>
          <p:nvPr userDrawn="1"/>
        </p:nvSpPr>
        <p:spPr>
          <a:xfrm>
            <a:off x="122061" y="1"/>
            <a:ext cx="3078128" cy="67428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823" tIns="495882" anchor="t"/>
          <a:lstStyle>
            <a:lvl1pPr>
              <a:defRPr>
                <a:solidFill>
                  <a:schemeClr val="tx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4" y="16580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4" y="261039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4" y="35627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4" y="451509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4" y="54674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4" name="Text Placeholder 13"/>
          <p:cNvSpPr>
            <a:spLocks noGrp="1"/>
          </p:cNvSpPr>
          <p:nvPr>
            <p:ph type="body" sz="quarter" idx="30"/>
          </p:nvPr>
        </p:nvSpPr>
        <p:spPr>
          <a:xfrm>
            <a:off x="1033717" y="16580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17" y="261039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17" y="35627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17" y="451509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17" y="54674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stretch>
            <a:fillRect/>
          </a:stretch>
        </p:blipFill>
        <p:spPr>
          <a:xfrm>
            <a:off x="8583170" y="414678"/>
            <a:ext cx="874296" cy="853109"/>
          </a:xfrm>
          <a:prstGeom prst="rect">
            <a:avLst/>
          </a:prstGeom>
        </p:spPr>
      </p:pic>
      <p:cxnSp>
        <p:nvCxnSpPr>
          <p:cNvPr id="21" name="Straight Connector 20"/>
          <p:cNvCxnSpPr/>
          <p:nvPr userDrawn="1"/>
        </p:nvCxnSpPr>
        <p:spPr>
          <a:xfrm flipV="1">
            <a:off x="630891"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891"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891"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891"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235255512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3_7. PRESENTATION OBJECTIVES">
    <p:spTree>
      <p:nvGrpSpPr>
        <p:cNvPr id="1" name=""/>
        <p:cNvGrpSpPr/>
        <p:nvPr/>
      </p:nvGrpSpPr>
      <p:grpSpPr>
        <a:xfrm>
          <a:off x="0" y="0"/>
          <a:ext cx="0" cy="0"/>
          <a:chOff x="0" y="0"/>
          <a:chExt cx="0" cy="0"/>
        </a:xfrm>
      </p:grpSpPr>
      <p:sp>
        <p:nvSpPr>
          <p:cNvPr id="25" name="Rectangle 24"/>
          <p:cNvSpPr/>
          <p:nvPr userDrawn="1"/>
        </p:nvSpPr>
        <p:spPr>
          <a:xfrm>
            <a:off x="122061" y="1"/>
            <a:ext cx="3078128" cy="67428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823" tIns="495882" anchor="t"/>
          <a:lstStyle>
            <a:lvl1pPr>
              <a:defRPr>
                <a:solidFill>
                  <a:schemeClr val="bg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4" y="16580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4" y="26103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4" y="35627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4" y="45150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4" y="54674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4" name="Text Placeholder 13"/>
          <p:cNvSpPr>
            <a:spLocks noGrp="1"/>
          </p:cNvSpPr>
          <p:nvPr>
            <p:ph type="body" sz="quarter" idx="30"/>
          </p:nvPr>
        </p:nvSpPr>
        <p:spPr>
          <a:xfrm>
            <a:off x="1033717"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17" y="26103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17"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17"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17" y="54674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stretch>
            <a:fillRect/>
          </a:stretch>
        </p:blipFill>
        <p:spPr>
          <a:xfrm>
            <a:off x="8583170" y="414678"/>
            <a:ext cx="874296" cy="853109"/>
          </a:xfrm>
          <a:prstGeom prst="rect">
            <a:avLst/>
          </a:prstGeom>
        </p:spPr>
      </p:pic>
      <p:cxnSp>
        <p:nvCxnSpPr>
          <p:cNvPr id="21" name="Straight Connector 20"/>
          <p:cNvCxnSpPr/>
          <p:nvPr userDrawn="1"/>
        </p:nvCxnSpPr>
        <p:spPr>
          <a:xfrm flipV="1">
            <a:off x="630891"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891"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891"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891"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110787623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8.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35550" y="1600200"/>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6" name="Footer Placeholder 5"/>
          <p:cNvSpPr>
            <a:spLocks noGrp="1"/>
          </p:cNvSpPr>
          <p:nvPr>
            <p:ph type="ftr" sz="quarter" idx="11"/>
          </p:nvPr>
        </p:nvSpPr>
        <p:spPr/>
        <p:txBody>
          <a:bodyPr/>
          <a:lstStyle/>
          <a:p>
            <a:endParaRPr lang="en-GB">
              <a:solidFill>
                <a:srgbClr val="002244"/>
              </a:solidFill>
            </a:endParaRPr>
          </a:p>
        </p:txBody>
      </p:sp>
      <p:sp>
        <p:nvSpPr>
          <p:cNvPr id="7" name="Slide Number Placeholder 6"/>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13" hasCustomPrompt="1"/>
          </p:nvPr>
        </p:nvSpPr>
        <p:spPr>
          <a:xfrm>
            <a:off x="488443"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9" name="Straight Connector 8"/>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43661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9.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9726" y="2389647"/>
            <a:ext cx="8420100" cy="1785071"/>
          </a:xfrm>
        </p:spPr>
        <p:txBody>
          <a:bodyPr anchor="b">
            <a:normAutofit/>
          </a:bodyPr>
          <a:lstStyle>
            <a:lvl1pPr algn="l">
              <a:defRPr sz="2900" b="1" cap="none"/>
            </a:lvl1pPr>
          </a:lstStyle>
          <a:p>
            <a:r>
              <a:rPr lang="en-US" dirty="0" smtClean="0"/>
              <a:t>Click to edit master title style</a:t>
            </a:r>
            <a:endParaRPr lang="en-GB" dirty="0"/>
          </a:p>
        </p:txBody>
      </p:sp>
      <p:sp>
        <p:nvSpPr>
          <p:cNvPr id="3" name="Text Placeholder 2"/>
          <p:cNvSpPr>
            <a:spLocks noGrp="1"/>
          </p:cNvSpPr>
          <p:nvPr>
            <p:ph type="body" idx="1"/>
          </p:nvPr>
        </p:nvSpPr>
        <p:spPr>
          <a:xfrm>
            <a:off x="509726" y="4199916"/>
            <a:ext cx="8420100" cy="1500187"/>
          </a:xfrm>
        </p:spPr>
        <p:txBody>
          <a:bodyPr anchor="t"/>
          <a:lstStyle>
            <a:lvl1pPr marL="0" indent="0">
              <a:buNone/>
              <a:defRPr sz="2100">
                <a:solidFill>
                  <a:schemeClr val="tx1">
                    <a:tint val="75000"/>
                  </a:schemeClr>
                </a:solidFill>
              </a:defRPr>
            </a:lvl1pPr>
            <a:lvl2pPr marL="478919" indent="0">
              <a:buNone/>
              <a:defRPr sz="1900">
                <a:solidFill>
                  <a:schemeClr val="tx1">
                    <a:tint val="75000"/>
                  </a:schemeClr>
                </a:solidFill>
              </a:defRPr>
            </a:lvl2pPr>
            <a:lvl3pPr marL="957838" indent="0">
              <a:buNone/>
              <a:defRPr sz="1700">
                <a:solidFill>
                  <a:schemeClr val="tx1">
                    <a:tint val="75000"/>
                  </a:schemeClr>
                </a:solidFill>
              </a:defRPr>
            </a:lvl3pPr>
            <a:lvl4pPr marL="1436757" indent="0">
              <a:buNone/>
              <a:defRPr sz="1500">
                <a:solidFill>
                  <a:schemeClr val="tx1">
                    <a:tint val="75000"/>
                  </a:schemeClr>
                </a:solidFill>
              </a:defRPr>
            </a:lvl4pPr>
            <a:lvl5pPr marL="1915677" indent="0">
              <a:buNone/>
              <a:defRPr sz="1500">
                <a:solidFill>
                  <a:schemeClr val="tx1">
                    <a:tint val="75000"/>
                  </a:schemeClr>
                </a:solidFill>
              </a:defRPr>
            </a:lvl5pPr>
            <a:lvl6pPr marL="2394596" indent="0">
              <a:buNone/>
              <a:defRPr sz="1500">
                <a:solidFill>
                  <a:schemeClr val="tx1">
                    <a:tint val="75000"/>
                  </a:schemeClr>
                </a:solidFill>
              </a:defRPr>
            </a:lvl6pPr>
            <a:lvl7pPr marL="2873515" indent="0">
              <a:buNone/>
              <a:defRPr sz="1500">
                <a:solidFill>
                  <a:schemeClr val="tx1">
                    <a:tint val="75000"/>
                  </a:schemeClr>
                </a:solidFill>
              </a:defRPr>
            </a:lvl7pPr>
            <a:lvl8pPr marL="3352434" indent="0">
              <a:buNone/>
              <a:defRPr sz="1500">
                <a:solidFill>
                  <a:schemeClr val="tx1">
                    <a:tint val="75000"/>
                  </a:schemeClr>
                </a:solidFill>
              </a:defRPr>
            </a:lvl8pPr>
            <a:lvl9pPr marL="3831353"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Tree>
    <p:extLst>
      <p:ext uri="{BB962C8B-B14F-4D97-AF65-F5344CB8AC3E}">
        <p14:creationId xmlns:p14="http://schemas.microsoft.com/office/powerpoint/2010/main" val="270731732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0. TEAM SLIDE 1- 9 PEOPLE">
    <p:spTree>
      <p:nvGrpSpPr>
        <p:cNvPr id="1" name=""/>
        <p:cNvGrpSpPr/>
        <p:nvPr/>
      </p:nvGrpSpPr>
      <p:grpSpPr>
        <a:xfrm>
          <a:off x="0" y="0"/>
          <a:ext cx="0" cy="0"/>
          <a:chOff x="0" y="0"/>
          <a:chExt cx="0" cy="0"/>
        </a:xfrm>
      </p:grpSpPr>
      <p:sp>
        <p:nvSpPr>
          <p:cNvPr id="38" name="Text Placeholder 21"/>
          <p:cNvSpPr>
            <a:spLocks noGrp="1"/>
          </p:cNvSpPr>
          <p:nvPr>
            <p:ph type="body" sz="quarter" idx="31" hasCustomPrompt="1"/>
          </p:nvPr>
        </p:nvSpPr>
        <p:spPr>
          <a:xfrm>
            <a:off x="3592690" y="3193504"/>
            <a:ext cx="2788268" cy="1474405"/>
          </a:xfrm>
          <a:solidFill>
            <a:srgbClr val="A1A7C0"/>
          </a:solidFill>
        </p:spPr>
        <p:txBody>
          <a:bodyPr lIns="1487646" tIns="0" rIns="16529" bIns="6611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41" name="Text Placeholder 21"/>
          <p:cNvSpPr>
            <a:spLocks noGrp="1"/>
          </p:cNvSpPr>
          <p:nvPr>
            <p:ph type="body" sz="quarter" idx="32" hasCustomPrompt="1"/>
          </p:nvPr>
        </p:nvSpPr>
        <p:spPr>
          <a:xfrm>
            <a:off x="3592690" y="4765290"/>
            <a:ext cx="2788268" cy="1474405"/>
          </a:xfrm>
          <a:solidFill>
            <a:srgbClr val="A1A7C0"/>
          </a:solidFill>
        </p:spPr>
        <p:txBody>
          <a:bodyPr lIns="1487646" tIns="0" rIns="16529" bIns="6611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44" name="Text Placeholder 21"/>
          <p:cNvSpPr>
            <a:spLocks noGrp="1"/>
          </p:cNvSpPr>
          <p:nvPr>
            <p:ph type="body" sz="quarter" idx="33" hasCustomPrompt="1"/>
          </p:nvPr>
        </p:nvSpPr>
        <p:spPr>
          <a:xfrm>
            <a:off x="3592690" y="1614071"/>
            <a:ext cx="2788268" cy="1474405"/>
          </a:xfrm>
          <a:solidFill>
            <a:srgbClr val="A1A7C0"/>
          </a:solidFill>
        </p:spPr>
        <p:txBody>
          <a:bodyPr lIns="1487646" tIns="0" rIns="16529" bIns="6611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7" name="Text Placeholder 21"/>
          <p:cNvSpPr>
            <a:spLocks noGrp="1"/>
          </p:cNvSpPr>
          <p:nvPr>
            <p:ph type="body" sz="quarter" idx="34" hasCustomPrompt="1"/>
          </p:nvPr>
        </p:nvSpPr>
        <p:spPr>
          <a:xfrm>
            <a:off x="6595667" y="3193504"/>
            <a:ext cx="2788268" cy="1474405"/>
          </a:xfrm>
          <a:solidFill>
            <a:srgbClr val="A1A7C0"/>
          </a:solidFill>
        </p:spPr>
        <p:txBody>
          <a:bodyPr lIns="1487646" tIns="0" rIns="16529" bIns="6611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8" name="Text Placeholder 21"/>
          <p:cNvSpPr>
            <a:spLocks noGrp="1"/>
          </p:cNvSpPr>
          <p:nvPr>
            <p:ph type="body" sz="quarter" idx="35" hasCustomPrompt="1"/>
          </p:nvPr>
        </p:nvSpPr>
        <p:spPr>
          <a:xfrm>
            <a:off x="6595667" y="4765290"/>
            <a:ext cx="2788268" cy="1474405"/>
          </a:xfrm>
          <a:solidFill>
            <a:srgbClr val="A1A7C0"/>
          </a:solidFill>
        </p:spPr>
        <p:txBody>
          <a:bodyPr lIns="1487646" tIns="0" rIns="16529" bIns="6611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9" name="Text Placeholder 21"/>
          <p:cNvSpPr>
            <a:spLocks noGrp="1"/>
          </p:cNvSpPr>
          <p:nvPr>
            <p:ph type="body" sz="quarter" idx="36" hasCustomPrompt="1"/>
          </p:nvPr>
        </p:nvSpPr>
        <p:spPr>
          <a:xfrm>
            <a:off x="6595667" y="1614071"/>
            <a:ext cx="2788268" cy="1474405"/>
          </a:xfrm>
          <a:solidFill>
            <a:srgbClr val="A1A7C0"/>
          </a:solidFill>
        </p:spPr>
        <p:txBody>
          <a:bodyPr lIns="1487646" tIns="0" rIns="16529" bIns="6611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32" name="Text Placeholder 21"/>
          <p:cNvSpPr>
            <a:spLocks noGrp="1"/>
          </p:cNvSpPr>
          <p:nvPr>
            <p:ph type="body" sz="quarter" idx="29" hasCustomPrompt="1"/>
          </p:nvPr>
        </p:nvSpPr>
        <p:spPr>
          <a:xfrm>
            <a:off x="600008" y="3193504"/>
            <a:ext cx="2788268" cy="1474405"/>
          </a:xfrm>
          <a:solidFill>
            <a:srgbClr val="A1A7C0"/>
          </a:solidFill>
        </p:spPr>
        <p:txBody>
          <a:bodyPr lIns="1487646" tIns="0" rIns="16529" bIns="6611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35" name="Text Placeholder 21"/>
          <p:cNvSpPr>
            <a:spLocks noGrp="1"/>
          </p:cNvSpPr>
          <p:nvPr>
            <p:ph type="body" sz="quarter" idx="30" hasCustomPrompt="1"/>
          </p:nvPr>
        </p:nvSpPr>
        <p:spPr>
          <a:xfrm>
            <a:off x="600008" y="4765290"/>
            <a:ext cx="2788268" cy="1474405"/>
          </a:xfrm>
          <a:solidFill>
            <a:srgbClr val="A1A7C0"/>
          </a:solidFill>
        </p:spPr>
        <p:txBody>
          <a:bodyPr lIns="1487646" tIns="0" rIns="16529" bIns="6611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22" name="Text Placeholder 21"/>
          <p:cNvSpPr>
            <a:spLocks noGrp="1"/>
          </p:cNvSpPr>
          <p:nvPr>
            <p:ph type="body" sz="quarter" idx="12" hasCustomPrompt="1"/>
          </p:nvPr>
        </p:nvSpPr>
        <p:spPr>
          <a:xfrm>
            <a:off x="600008" y="1614071"/>
            <a:ext cx="2788268" cy="1474405"/>
          </a:xfrm>
          <a:solidFill>
            <a:srgbClr val="A1A7C0"/>
          </a:solidFill>
        </p:spPr>
        <p:txBody>
          <a:bodyPr lIns="1487646" tIns="0" rIns="16529" bIns="6611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20" name="Picture Placeholder 19"/>
          <p:cNvSpPr>
            <a:spLocks noGrp="1"/>
          </p:cNvSpPr>
          <p:nvPr>
            <p:ph type="pic" sz="quarter" idx="11"/>
          </p:nvPr>
        </p:nvSpPr>
        <p:spPr>
          <a:xfrm>
            <a:off x="665900" y="1681914"/>
            <a:ext cx="1367316" cy="1338719"/>
          </a:xfrm>
        </p:spPr>
        <p:txBody>
          <a:bodyPr/>
          <a:lstStyle>
            <a:lvl1pPr>
              <a:defRPr>
                <a:solidFill>
                  <a:schemeClr val="tx1"/>
                </a:solidFill>
              </a:defRPr>
            </a:lvl1pPr>
          </a:lstStyle>
          <a:p>
            <a:r>
              <a:rPr lang="en-US" smtClean="0"/>
              <a:t>Click icon to add picture</a:t>
            </a:r>
            <a:endParaRPr lang="en-GB"/>
          </a:p>
        </p:txBody>
      </p:sp>
      <p:sp>
        <p:nvSpPr>
          <p:cNvPr id="24" name="Picture Placeholder 19"/>
          <p:cNvSpPr>
            <a:spLocks noGrp="1"/>
          </p:cNvSpPr>
          <p:nvPr>
            <p:ph type="pic" sz="quarter" idx="13"/>
          </p:nvPr>
        </p:nvSpPr>
        <p:spPr>
          <a:xfrm>
            <a:off x="3663044" y="1681914"/>
            <a:ext cx="1367316" cy="1338719"/>
          </a:xfrm>
        </p:spPr>
        <p:txBody>
          <a:bodyPr/>
          <a:lstStyle>
            <a:lvl1pPr>
              <a:defRPr>
                <a:solidFill>
                  <a:schemeClr val="tx1"/>
                </a:solidFill>
              </a:defRPr>
            </a:lvl1pPr>
          </a:lstStyle>
          <a:p>
            <a:r>
              <a:rPr lang="en-US" smtClean="0"/>
              <a:t>Click icon to add picture</a:t>
            </a:r>
            <a:endParaRPr lang="en-GB" dirty="0"/>
          </a:p>
        </p:txBody>
      </p:sp>
      <p:sp>
        <p:nvSpPr>
          <p:cNvPr id="27" name="Picture Placeholder 19"/>
          <p:cNvSpPr>
            <a:spLocks noGrp="1"/>
          </p:cNvSpPr>
          <p:nvPr>
            <p:ph type="pic" sz="quarter" idx="15"/>
          </p:nvPr>
        </p:nvSpPr>
        <p:spPr>
          <a:xfrm>
            <a:off x="6675962" y="1681914"/>
            <a:ext cx="1367316" cy="1338719"/>
          </a:xfrm>
        </p:spPr>
        <p:txBody>
          <a:bodyPr/>
          <a:lstStyle>
            <a:lvl1pPr>
              <a:defRPr>
                <a:solidFill>
                  <a:schemeClr val="tx1"/>
                </a:solidFill>
              </a:defRPr>
            </a:lvl1pPr>
          </a:lstStyle>
          <a:p>
            <a:r>
              <a:rPr lang="en-US" smtClean="0"/>
              <a:t>Click icon to add picture</a:t>
            </a:r>
            <a:endParaRPr lang="en-GB"/>
          </a:p>
        </p:txBody>
      </p:sp>
      <p:sp>
        <p:nvSpPr>
          <p:cNvPr id="30" name="Picture Placeholder 19"/>
          <p:cNvSpPr>
            <a:spLocks noGrp="1"/>
          </p:cNvSpPr>
          <p:nvPr>
            <p:ph type="pic" sz="quarter" idx="17"/>
          </p:nvPr>
        </p:nvSpPr>
        <p:spPr>
          <a:xfrm>
            <a:off x="665900" y="3261347"/>
            <a:ext cx="1367316" cy="1338719"/>
          </a:xfrm>
        </p:spPr>
        <p:txBody>
          <a:bodyPr/>
          <a:lstStyle>
            <a:lvl1pPr>
              <a:defRPr>
                <a:solidFill>
                  <a:schemeClr val="tx1"/>
                </a:solidFill>
              </a:defRPr>
            </a:lvl1pPr>
          </a:lstStyle>
          <a:p>
            <a:r>
              <a:rPr lang="en-US" smtClean="0"/>
              <a:t>Click icon to add picture</a:t>
            </a:r>
            <a:endParaRPr lang="en-GB"/>
          </a:p>
        </p:txBody>
      </p:sp>
      <p:sp>
        <p:nvSpPr>
          <p:cNvPr id="33" name="Picture Placeholder 19"/>
          <p:cNvSpPr>
            <a:spLocks noGrp="1"/>
          </p:cNvSpPr>
          <p:nvPr>
            <p:ph type="pic" sz="quarter" idx="19"/>
          </p:nvPr>
        </p:nvSpPr>
        <p:spPr>
          <a:xfrm>
            <a:off x="3663044" y="3261347"/>
            <a:ext cx="1367316" cy="1338719"/>
          </a:xfrm>
        </p:spPr>
        <p:txBody>
          <a:bodyPr/>
          <a:lstStyle>
            <a:lvl1pPr>
              <a:defRPr>
                <a:solidFill>
                  <a:schemeClr val="tx1"/>
                </a:solidFill>
              </a:defRPr>
            </a:lvl1pPr>
          </a:lstStyle>
          <a:p>
            <a:r>
              <a:rPr lang="en-US" smtClean="0"/>
              <a:t>Click icon to add picture</a:t>
            </a:r>
            <a:endParaRPr lang="en-GB"/>
          </a:p>
        </p:txBody>
      </p:sp>
      <p:sp>
        <p:nvSpPr>
          <p:cNvPr id="36" name="Picture Placeholder 19"/>
          <p:cNvSpPr>
            <a:spLocks noGrp="1"/>
          </p:cNvSpPr>
          <p:nvPr>
            <p:ph type="pic" sz="quarter" idx="21"/>
          </p:nvPr>
        </p:nvSpPr>
        <p:spPr>
          <a:xfrm>
            <a:off x="6675962" y="3261347"/>
            <a:ext cx="1367316" cy="1338719"/>
          </a:xfrm>
        </p:spPr>
        <p:txBody>
          <a:bodyPr/>
          <a:lstStyle>
            <a:lvl1pPr>
              <a:defRPr>
                <a:solidFill>
                  <a:schemeClr val="tx1"/>
                </a:solidFill>
              </a:defRPr>
            </a:lvl1pPr>
          </a:lstStyle>
          <a:p>
            <a:r>
              <a:rPr lang="en-US" smtClean="0"/>
              <a:t>Click icon to add picture</a:t>
            </a:r>
            <a:endParaRPr lang="en-GB"/>
          </a:p>
        </p:txBody>
      </p:sp>
      <p:sp>
        <p:nvSpPr>
          <p:cNvPr id="39" name="Picture Placeholder 19"/>
          <p:cNvSpPr>
            <a:spLocks noGrp="1"/>
          </p:cNvSpPr>
          <p:nvPr>
            <p:ph type="pic" sz="quarter" idx="23"/>
          </p:nvPr>
        </p:nvSpPr>
        <p:spPr>
          <a:xfrm>
            <a:off x="665900" y="4833133"/>
            <a:ext cx="1367316" cy="1338719"/>
          </a:xfrm>
        </p:spPr>
        <p:txBody>
          <a:bodyPr/>
          <a:lstStyle>
            <a:lvl1pPr>
              <a:defRPr>
                <a:solidFill>
                  <a:schemeClr val="tx1"/>
                </a:solidFill>
              </a:defRPr>
            </a:lvl1pPr>
          </a:lstStyle>
          <a:p>
            <a:r>
              <a:rPr lang="en-US" smtClean="0"/>
              <a:t>Click icon to add picture</a:t>
            </a:r>
            <a:endParaRPr lang="en-GB"/>
          </a:p>
        </p:txBody>
      </p:sp>
      <p:sp>
        <p:nvSpPr>
          <p:cNvPr id="42" name="Picture Placeholder 19"/>
          <p:cNvSpPr>
            <a:spLocks noGrp="1"/>
          </p:cNvSpPr>
          <p:nvPr>
            <p:ph type="pic" sz="quarter" idx="25"/>
          </p:nvPr>
        </p:nvSpPr>
        <p:spPr>
          <a:xfrm>
            <a:off x="3663044" y="4833133"/>
            <a:ext cx="1367316" cy="1338719"/>
          </a:xfrm>
        </p:spPr>
        <p:txBody>
          <a:bodyPr/>
          <a:lstStyle>
            <a:lvl1pPr>
              <a:defRPr>
                <a:solidFill>
                  <a:schemeClr val="tx1"/>
                </a:solidFill>
              </a:defRPr>
            </a:lvl1pPr>
          </a:lstStyle>
          <a:p>
            <a:r>
              <a:rPr lang="en-US" smtClean="0"/>
              <a:t>Click icon to add picture</a:t>
            </a:r>
            <a:endParaRPr lang="en-GB"/>
          </a:p>
        </p:txBody>
      </p:sp>
      <p:sp>
        <p:nvSpPr>
          <p:cNvPr id="45" name="Picture Placeholder 19"/>
          <p:cNvSpPr>
            <a:spLocks noGrp="1"/>
          </p:cNvSpPr>
          <p:nvPr>
            <p:ph type="pic" sz="quarter" idx="27"/>
          </p:nvPr>
        </p:nvSpPr>
        <p:spPr>
          <a:xfrm>
            <a:off x="6675962" y="4833133"/>
            <a:ext cx="1367316" cy="1338719"/>
          </a:xfrm>
        </p:spPr>
        <p:txBody>
          <a:bodyPr/>
          <a:lstStyle>
            <a:lvl1pPr>
              <a:defRPr>
                <a:solidFill>
                  <a:schemeClr val="tx1"/>
                </a:solidFill>
              </a:defRPr>
            </a:lvl1pPr>
          </a:lstStyle>
          <a:p>
            <a:r>
              <a:rPr lang="en-US" smtClean="0"/>
              <a:t>Click icon to add picture</a:t>
            </a:r>
            <a:endParaRPr lang="en-GB"/>
          </a:p>
        </p:txBody>
      </p:sp>
      <p:cxnSp>
        <p:nvCxnSpPr>
          <p:cNvPr id="23" name="Straight Connector 22"/>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5" name="Text Placeholder 8"/>
          <p:cNvSpPr>
            <a:spLocks noGrp="1"/>
          </p:cNvSpPr>
          <p:nvPr>
            <p:ph type="body" sz="quarter" idx="37" hasCustomPrompt="1"/>
          </p:nvPr>
        </p:nvSpPr>
        <p:spPr>
          <a:xfrm>
            <a:off x="498536" y="6254703"/>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1619703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7. PRESENTATION OBJECTIVES">
    <p:spTree>
      <p:nvGrpSpPr>
        <p:cNvPr id="1" name=""/>
        <p:cNvGrpSpPr/>
        <p:nvPr/>
      </p:nvGrpSpPr>
      <p:grpSpPr>
        <a:xfrm>
          <a:off x="0" y="0"/>
          <a:ext cx="0" cy="0"/>
          <a:chOff x="0" y="0"/>
          <a:chExt cx="0" cy="0"/>
        </a:xfrm>
      </p:grpSpPr>
      <p:sp>
        <p:nvSpPr>
          <p:cNvPr id="25" name="Rectangle 24"/>
          <p:cNvSpPr/>
          <p:nvPr userDrawn="1"/>
        </p:nvSpPr>
        <p:spPr>
          <a:xfrm>
            <a:off x="122064" y="17"/>
            <a:ext cx="3078128" cy="67428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487" tIns="495523" anchor="t"/>
          <a:lstStyle>
            <a:lvl1pPr>
              <a:defRPr>
                <a:solidFill>
                  <a:schemeClr val="bg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8" y="16580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8" y="2610398"/>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8" y="35627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8" y="45150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8" y="5467448"/>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4" name="Text Placeholder 13"/>
          <p:cNvSpPr>
            <a:spLocks noGrp="1"/>
          </p:cNvSpPr>
          <p:nvPr>
            <p:ph type="body" sz="quarter" idx="30"/>
          </p:nvPr>
        </p:nvSpPr>
        <p:spPr>
          <a:xfrm>
            <a:off x="1033722"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22" y="2610398"/>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22"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22"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22" y="5467448"/>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cxnSp>
        <p:nvCxnSpPr>
          <p:cNvPr id="21" name="Straight Connector 20"/>
          <p:cNvCxnSpPr/>
          <p:nvPr userDrawn="1"/>
        </p:nvCxnSpPr>
        <p:spPr>
          <a:xfrm flipV="1">
            <a:off x="630906"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906"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906"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906"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300941744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1. TEAM 3 PEOPLE AND BIOG">
    <p:spTree>
      <p:nvGrpSpPr>
        <p:cNvPr id="1" name=""/>
        <p:cNvGrpSpPr/>
        <p:nvPr/>
      </p:nvGrpSpPr>
      <p:grpSpPr>
        <a:xfrm>
          <a:off x="0" y="0"/>
          <a:ext cx="0" cy="0"/>
          <a:chOff x="0" y="0"/>
          <a:chExt cx="0" cy="0"/>
        </a:xfrm>
      </p:grpSpPr>
      <p:sp>
        <p:nvSpPr>
          <p:cNvPr id="21" name="Rectangle 20"/>
          <p:cNvSpPr/>
          <p:nvPr userDrawn="1"/>
        </p:nvSpPr>
        <p:spPr>
          <a:xfrm>
            <a:off x="585494" y="1614071"/>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sp>
        <p:nvSpPr>
          <p:cNvPr id="22" name="Rectangle 21"/>
          <p:cNvSpPr/>
          <p:nvPr userDrawn="1"/>
        </p:nvSpPr>
        <p:spPr>
          <a:xfrm>
            <a:off x="3582638" y="1614071"/>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sp>
        <p:nvSpPr>
          <p:cNvPr id="23" name="Rectangle 22"/>
          <p:cNvSpPr/>
          <p:nvPr userDrawn="1"/>
        </p:nvSpPr>
        <p:spPr>
          <a:xfrm>
            <a:off x="6595556" y="1614071"/>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cxnSp>
        <p:nvCxnSpPr>
          <p:cNvPr id="24" name="Straight Connector 23"/>
          <p:cNvCxnSpPr/>
          <p:nvPr userDrawn="1"/>
        </p:nvCxnSpPr>
        <p:spPr>
          <a:xfrm>
            <a:off x="652185"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643397"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665492"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7" name="Picture Placeholder 19"/>
          <p:cNvSpPr>
            <a:spLocks noGrp="1"/>
          </p:cNvSpPr>
          <p:nvPr>
            <p:ph type="pic" sz="quarter" idx="11"/>
          </p:nvPr>
        </p:nvSpPr>
        <p:spPr>
          <a:xfrm>
            <a:off x="665900" y="1687143"/>
            <a:ext cx="1367316" cy="1338719"/>
          </a:xfrm>
        </p:spPr>
        <p:txBody>
          <a:bodyPr/>
          <a:lstStyle>
            <a:lvl1pPr>
              <a:defRPr>
                <a:solidFill>
                  <a:schemeClr val="tx1"/>
                </a:solidFill>
              </a:defRPr>
            </a:lvl1pPr>
          </a:lstStyle>
          <a:p>
            <a:r>
              <a:rPr lang="en-US" smtClean="0"/>
              <a:t>Click icon to add picture</a:t>
            </a:r>
            <a:endParaRPr lang="en-GB"/>
          </a:p>
        </p:txBody>
      </p:sp>
      <p:sp>
        <p:nvSpPr>
          <p:cNvPr id="8" name="Text Placeholder 21"/>
          <p:cNvSpPr>
            <a:spLocks noGrp="1"/>
          </p:cNvSpPr>
          <p:nvPr>
            <p:ph type="body" sz="quarter" idx="12" hasCustomPrompt="1"/>
          </p:nvPr>
        </p:nvSpPr>
        <p:spPr>
          <a:xfrm>
            <a:off x="2086208" y="1688943"/>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9" name="Picture Placeholder 19"/>
          <p:cNvSpPr>
            <a:spLocks noGrp="1"/>
          </p:cNvSpPr>
          <p:nvPr>
            <p:ph type="pic" sz="quarter" idx="13"/>
          </p:nvPr>
        </p:nvSpPr>
        <p:spPr>
          <a:xfrm>
            <a:off x="3663044" y="1687143"/>
            <a:ext cx="1367316" cy="1338719"/>
          </a:xfrm>
        </p:spPr>
        <p:txBody>
          <a:bodyPr/>
          <a:lstStyle>
            <a:lvl1pPr>
              <a:defRPr>
                <a:solidFill>
                  <a:schemeClr val="tx1"/>
                </a:solidFill>
              </a:defRPr>
            </a:lvl1pPr>
          </a:lstStyle>
          <a:p>
            <a:r>
              <a:rPr lang="en-US" smtClean="0"/>
              <a:t>Click icon to add picture</a:t>
            </a:r>
            <a:endParaRPr lang="en-GB"/>
          </a:p>
        </p:txBody>
      </p:sp>
      <p:sp>
        <p:nvSpPr>
          <p:cNvPr id="10" name="Text Placeholder 21"/>
          <p:cNvSpPr>
            <a:spLocks noGrp="1"/>
          </p:cNvSpPr>
          <p:nvPr>
            <p:ph type="body" sz="quarter" idx="14" hasCustomPrompt="1"/>
          </p:nvPr>
        </p:nvSpPr>
        <p:spPr>
          <a:xfrm>
            <a:off x="5083351" y="1688943"/>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11" name="Picture Placeholder 19"/>
          <p:cNvSpPr>
            <a:spLocks noGrp="1"/>
          </p:cNvSpPr>
          <p:nvPr>
            <p:ph type="pic" sz="quarter" idx="15"/>
          </p:nvPr>
        </p:nvSpPr>
        <p:spPr>
          <a:xfrm>
            <a:off x="6675962" y="1687143"/>
            <a:ext cx="1367316" cy="1338719"/>
          </a:xfrm>
        </p:spPr>
        <p:txBody>
          <a:bodyPr/>
          <a:lstStyle>
            <a:lvl1pPr>
              <a:defRPr>
                <a:solidFill>
                  <a:schemeClr val="tx1"/>
                </a:solidFill>
              </a:defRPr>
            </a:lvl1pPr>
          </a:lstStyle>
          <a:p>
            <a:r>
              <a:rPr lang="en-US" smtClean="0"/>
              <a:t>Click icon to add picture</a:t>
            </a:r>
            <a:endParaRPr lang="en-GB"/>
          </a:p>
        </p:txBody>
      </p:sp>
      <p:sp>
        <p:nvSpPr>
          <p:cNvPr id="12" name="Text Placeholder 21"/>
          <p:cNvSpPr>
            <a:spLocks noGrp="1"/>
          </p:cNvSpPr>
          <p:nvPr>
            <p:ph type="body" sz="quarter" idx="16" hasCustomPrompt="1"/>
          </p:nvPr>
        </p:nvSpPr>
        <p:spPr>
          <a:xfrm>
            <a:off x="8096269" y="1688943"/>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14" name="Text Placeholder 13"/>
          <p:cNvSpPr>
            <a:spLocks noGrp="1"/>
          </p:cNvSpPr>
          <p:nvPr>
            <p:ph type="body" sz="quarter" idx="17" hasCustomPrompt="1"/>
          </p:nvPr>
        </p:nvSpPr>
        <p:spPr>
          <a:xfrm>
            <a:off x="568340" y="3171686"/>
            <a:ext cx="2851233" cy="3087581"/>
          </a:xfrm>
        </p:spPr>
        <p:txBody>
          <a:bodyPr/>
          <a:lstStyle>
            <a:lvl1pPr marL="0" indent="0">
              <a:buFontTx/>
              <a:buNone/>
              <a:defRPr sz="1700">
                <a:solidFill>
                  <a:schemeClr val="tx1"/>
                </a:solidFill>
              </a:defRPr>
            </a:lvl1pPr>
            <a:lvl2pPr marL="386788" indent="-198353">
              <a:buClr>
                <a:schemeClr val="tx1"/>
              </a:buClr>
              <a:buFont typeface="Wingdings" pitchFamily="2" charset="2"/>
              <a:buChar char="§"/>
              <a:defRPr sz="1700">
                <a:solidFill>
                  <a:schemeClr val="tx1"/>
                </a:solidFill>
              </a:defRPr>
            </a:lvl2pPr>
            <a:lvl3pPr marL="618108" indent="-221586">
              <a:buClr>
                <a:srgbClr val="606B8D"/>
              </a:buClr>
              <a:buFont typeface="Wingdings" pitchFamily="2" charset="2"/>
              <a:buChar char="§"/>
              <a:defRPr sz="1700">
                <a:solidFill>
                  <a:schemeClr val="tx1"/>
                </a:solidFill>
              </a:defRPr>
            </a:lvl3pPr>
            <a:lvl4pPr marL="889282" indent="-224800">
              <a:buClr>
                <a:srgbClr val="606B8D"/>
              </a:buClr>
              <a:buFont typeface="Wingdings" pitchFamily="2" charset="2"/>
              <a:buChar char="§"/>
              <a:defRPr sz="1700">
                <a:solidFill>
                  <a:schemeClr val="tx1"/>
                </a:solidFill>
              </a:defRPr>
            </a:lvl4pPr>
            <a:lvl5pPr marL="1123999" indent="-224800">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13"/>
          <p:cNvSpPr>
            <a:spLocks noGrp="1"/>
          </p:cNvSpPr>
          <p:nvPr>
            <p:ph type="body" sz="quarter" idx="18" hasCustomPrompt="1"/>
          </p:nvPr>
        </p:nvSpPr>
        <p:spPr>
          <a:xfrm>
            <a:off x="3549501" y="3171686"/>
            <a:ext cx="2851233" cy="3087581"/>
          </a:xfrm>
        </p:spPr>
        <p:txBody>
          <a:bodyPr/>
          <a:lstStyle>
            <a:lvl1pPr marL="0" indent="0">
              <a:buFontTx/>
              <a:buNone/>
              <a:defRPr sz="1700">
                <a:solidFill>
                  <a:schemeClr val="tx1"/>
                </a:solidFill>
              </a:defRPr>
            </a:lvl1pPr>
            <a:lvl2pPr marL="386788" indent="-198353">
              <a:buClr>
                <a:schemeClr val="tx1"/>
              </a:buClr>
              <a:buFont typeface="Wingdings" pitchFamily="2" charset="2"/>
              <a:buChar char="§"/>
              <a:defRPr sz="1700">
                <a:solidFill>
                  <a:schemeClr val="tx1"/>
                </a:solidFill>
              </a:defRPr>
            </a:lvl2pPr>
            <a:lvl3pPr marL="618108" indent="-221586">
              <a:buClr>
                <a:srgbClr val="606B8D"/>
              </a:buClr>
              <a:buFont typeface="Wingdings" pitchFamily="2" charset="2"/>
              <a:buChar char="§"/>
              <a:defRPr sz="1700">
                <a:solidFill>
                  <a:schemeClr val="tx1"/>
                </a:solidFill>
              </a:defRPr>
            </a:lvl3pPr>
            <a:lvl4pPr marL="889282" indent="-224800">
              <a:buClr>
                <a:srgbClr val="606B8D"/>
              </a:buClr>
              <a:buFont typeface="Wingdings" pitchFamily="2" charset="2"/>
              <a:buChar char="§"/>
              <a:defRPr sz="1700">
                <a:solidFill>
                  <a:schemeClr val="tx1"/>
                </a:solidFill>
              </a:defRPr>
            </a:lvl4pPr>
            <a:lvl5pPr marL="1123999" indent="-224800">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13"/>
          <p:cNvSpPr>
            <a:spLocks noGrp="1"/>
          </p:cNvSpPr>
          <p:nvPr>
            <p:ph type="body" sz="quarter" idx="19" hasCustomPrompt="1"/>
          </p:nvPr>
        </p:nvSpPr>
        <p:spPr>
          <a:xfrm>
            <a:off x="6578402" y="3171686"/>
            <a:ext cx="2851233" cy="3087581"/>
          </a:xfrm>
        </p:spPr>
        <p:txBody>
          <a:bodyPr/>
          <a:lstStyle>
            <a:lvl1pPr marL="0" indent="0">
              <a:buFontTx/>
              <a:buNone/>
              <a:defRPr sz="1700">
                <a:solidFill>
                  <a:schemeClr val="tx1"/>
                </a:solidFill>
              </a:defRPr>
            </a:lvl1pPr>
            <a:lvl2pPr marL="386788" indent="-198353">
              <a:buClr>
                <a:schemeClr val="tx1"/>
              </a:buClr>
              <a:buFont typeface="Wingdings" pitchFamily="2" charset="2"/>
              <a:buChar char="§"/>
              <a:defRPr sz="1700">
                <a:solidFill>
                  <a:schemeClr val="tx1"/>
                </a:solidFill>
              </a:defRPr>
            </a:lvl2pPr>
            <a:lvl3pPr marL="618108" indent="-221586">
              <a:buClr>
                <a:srgbClr val="606B8D"/>
              </a:buClr>
              <a:buFont typeface="Wingdings" pitchFamily="2" charset="2"/>
              <a:buChar char="§"/>
              <a:defRPr sz="1700">
                <a:solidFill>
                  <a:schemeClr val="tx1"/>
                </a:solidFill>
              </a:defRPr>
            </a:lvl3pPr>
            <a:lvl4pPr marL="889282" indent="-224800">
              <a:buClr>
                <a:srgbClr val="606B8D"/>
              </a:buClr>
              <a:buFont typeface="Wingdings" pitchFamily="2" charset="2"/>
              <a:buChar char="§"/>
              <a:defRPr sz="1700">
                <a:solidFill>
                  <a:schemeClr val="tx1"/>
                </a:solidFill>
              </a:defRPr>
            </a:lvl4pPr>
            <a:lvl5pPr marL="1123999" indent="-224800">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0" hasCustomPrompt="1"/>
          </p:nvPr>
        </p:nvSpPr>
        <p:spPr>
          <a:xfrm>
            <a:off x="498536" y="6254703"/>
            <a:ext cx="395216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28" name="Straight Connector 27"/>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48196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2. TEAM 2 PEOPLE AND BIOG">
    <p:spTree>
      <p:nvGrpSpPr>
        <p:cNvPr id="1" name=""/>
        <p:cNvGrpSpPr/>
        <p:nvPr/>
      </p:nvGrpSpPr>
      <p:grpSpPr>
        <a:xfrm>
          <a:off x="0" y="0"/>
          <a:ext cx="0" cy="0"/>
          <a:chOff x="0" y="0"/>
          <a:chExt cx="0" cy="0"/>
        </a:xfrm>
      </p:grpSpPr>
      <p:sp>
        <p:nvSpPr>
          <p:cNvPr id="19" name="Rectangle 18"/>
          <p:cNvSpPr/>
          <p:nvPr userDrawn="1"/>
        </p:nvSpPr>
        <p:spPr>
          <a:xfrm>
            <a:off x="585494" y="670221"/>
            <a:ext cx="1500713"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sp>
        <p:nvSpPr>
          <p:cNvPr id="20" name="Rectangle 19"/>
          <p:cNvSpPr/>
          <p:nvPr userDrawn="1"/>
        </p:nvSpPr>
        <p:spPr>
          <a:xfrm>
            <a:off x="5065413" y="670221"/>
            <a:ext cx="1500713"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cxnSp>
        <p:nvCxnSpPr>
          <p:cNvPr id="21" name="Straight Connector 20"/>
          <p:cNvCxnSpPr/>
          <p:nvPr userDrawn="1"/>
        </p:nvCxnSpPr>
        <p:spPr>
          <a:xfrm>
            <a:off x="2181201" y="2180622"/>
            <a:ext cx="2734632"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6666316" y="2180622"/>
            <a:ext cx="2734632"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4" name="Picture Placeholder 19"/>
          <p:cNvSpPr>
            <a:spLocks noGrp="1"/>
          </p:cNvSpPr>
          <p:nvPr>
            <p:ph type="pic" sz="quarter" idx="11"/>
          </p:nvPr>
        </p:nvSpPr>
        <p:spPr>
          <a:xfrm>
            <a:off x="665900" y="722326"/>
            <a:ext cx="1367316" cy="1338719"/>
          </a:xfrm>
        </p:spPr>
        <p:txBody>
          <a:bodyPr/>
          <a:lstStyle>
            <a:lvl1pPr>
              <a:defRPr>
                <a:solidFill>
                  <a:schemeClr val="tx1"/>
                </a:solidFill>
              </a:defRPr>
            </a:lvl1pPr>
          </a:lstStyle>
          <a:p>
            <a:r>
              <a:rPr lang="en-US" smtClean="0"/>
              <a:t>Click icon to add picture</a:t>
            </a:r>
            <a:endParaRPr lang="en-GB"/>
          </a:p>
        </p:txBody>
      </p:sp>
      <p:sp>
        <p:nvSpPr>
          <p:cNvPr id="5" name="Text Placeholder 21"/>
          <p:cNvSpPr>
            <a:spLocks noGrp="1"/>
          </p:cNvSpPr>
          <p:nvPr>
            <p:ph type="body" sz="quarter" idx="12" hasCustomPrompt="1"/>
          </p:nvPr>
        </p:nvSpPr>
        <p:spPr>
          <a:xfrm>
            <a:off x="2153322" y="719816"/>
            <a:ext cx="1993224" cy="1360887"/>
          </a:xfrm>
        </p:spPr>
        <p:txBody>
          <a:bodyPr lIns="0" tIns="0" rIns="0" bIns="0" anchor="b"/>
          <a:lstStyle>
            <a:lvl1pPr marL="0" indent="0">
              <a:spcBef>
                <a:spcPts val="0"/>
              </a:spcBef>
              <a:buFontTx/>
              <a:buNone/>
              <a:defRPr sz="1300" b="1">
                <a:solidFill>
                  <a:schemeClr val="tx1"/>
                </a:solidFill>
              </a:defRPr>
            </a:lvl1pPr>
            <a:lvl2pPr marL="0" indent="0">
              <a:spcBef>
                <a:spcPts val="0"/>
              </a:spcBef>
              <a:buFontTx/>
              <a:buNone/>
              <a:defRPr sz="1300">
                <a:solidFill>
                  <a:schemeClr val="tx1"/>
                </a:solidFill>
              </a:defRPr>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7" name="Text Placeholder 6"/>
          <p:cNvSpPr>
            <a:spLocks noGrp="1"/>
          </p:cNvSpPr>
          <p:nvPr>
            <p:ph type="body" sz="quarter" idx="13"/>
          </p:nvPr>
        </p:nvSpPr>
        <p:spPr>
          <a:xfrm>
            <a:off x="2182378" y="2268983"/>
            <a:ext cx="2755915" cy="3990284"/>
          </a:xfrm>
        </p:spPr>
        <p:txBody>
          <a:bodyPr lIns="0" tIns="0" rIns="0" bIns="0"/>
          <a:lstStyle>
            <a:lvl1pPr marL="0" indent="0">
              <a:buFontTx/>
              <a:buNone/>
              <a:defRPr sz="1700">
                <a:solidFill>
                  <a:schemeClr val="tx1"/>
                </a:solidFill>
              </a:defRPr>
            </a:lvl1pPr>
            <a:lvl2pPr marL="386788" indent="-198353">
              <a:buClr>
                <a:schemeClr val="tx1"/>
              </a:buClr>
              <a:buFont typeface="Wingdings" pitchFamily="2" charset="2"/>
              <a:buChar char="§"/>
              <a:defRPr sz="1700">
                <a:solidFill>
                  <a:schemeClr val="tx1"/>
                </a:solidFill>
              </a:defRPr>
            </a:lvl2pPr>
            <a:lvl3pPr marL="618108" indent="-221586">
              <a:buClr>
                <a:srgbClr val="606B8D"/>
              </a:buClr>
              <a:buFont typeface="Wingdings" pitchFamily="2" charset="2"/>
              <a:buChar char="§"/>
              <a:defRPr sz="1700">
                <a:solidFill>
                  <a:schemeClr val="tx1"/>
                </a:solidFill>
              </a:defRPr>
            </a:lvl3pPr>
            <a:lvl4pPr marL="889282" indent="-224800">
              <a:buClr>
                <a:srgbClr val="606B8D"/>
              </a:buClr>
              <a:buFont typeface="Wingdings" pitchFamily="2" charset="2"/>
              <a:buChar char="§"/>
              <a:defRPr sz="1700">
                <a:solidFill>
                  <a:schemeClr val="tx1"/>
                </a:solidFill>
              </a:defRPr>
            </a:lvl4pPr>
            <a:lvl5pPr marL="1123999" indent="-224800">
              <a:buClr>
                <a:srgbClr val="A1A7C0"/>
              </a:buClr>
              <a:defRPr sz="17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hasCustomPrompt="1"/>
          </p:nvPr>
        </p:nvSpPr>
        <p:spPr>
          <a:xfrm>
            <a:off x="669127"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9" name="Text Placeholder 21"/>
          <p:cNvSpPr>
            <a:spLocks noGrp="1"/>
          </p:cNvSpPr>
          <p:nvPr>
            <p:ph type="body" sz="quarter" idx="15" hasCustomPrompt="1"/>
          </p:nvPr>
        </p:nvSpPr>
        <p:spPr>
          <a:xfrm>
            <a:off x="669127" y="3442597"/>
            <a:ext cx="1342662" cy="2785373"/>
          </a:xfrm>
        </p:spPr>
        <p:txBody>
          <a:bodyPr lIns="0" tIns="0" rIns="0" bIns="0" anchor="t"/>
          <a:lstStyle>
            <a:lvl1pPr marL="174936" indent="-174936">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2" name="Picture Placeholder 19"/>
          <p:cNvSpPr>
            <a:spLocks noGrp="1"/>
          </p:cNvSpPr>
          <p:nvPr>
            <p:ph type="pic" sz="quarter" idx="16"/>
          </p:nvPr>
        </p:nvSpPr>
        <p:spPr>
          <a:xfrm>
            <a:off x="5133885" y="722326"/>
            <a:ext cx="1367316" cy="1338719"/>
          </a:xfrm>
        </p:spPr>
        <p:txBody>
          <a:bodyPr/>
          <a:lstStyle>
            <a:lvl1pPr>
              <a:defRPr>
                <a:solidFill>
                  <a:schemeClr val="tx1"/>
                </a:solidFill>
              </a:defRPr>
            </a:lvl1pPr>
          </a:lstStyle>
          <a:p>
            <a:r>
              <a:rPr lang="en-US" smtClean="0"/>
              <a:t>Click icon to add picture</a:t>
            </a:r>
            <a:endParaRPr lang="en-GB"/>
          </a:p>
        </p:txBody>
      </p:sp>
      <p:sp>
        <p:nvSpPr>
          <p:cNvPr id="13" name="Text Placeholder 21"/>
          <p:cNvSpPr>
            <a:spLocks noGrp="1"/>
          </p:cNvSpPr>
          <p:nvPr>
            <p:ph type="body" sz="quarter" idx="17" hasCustomPrompt="1"/>
          </p:nvPr>
        </p:nvSpPr>
        <p:spPr>
          <a:xfrm>
            <a:off x="6621306" y="719816"/>
            <a:ext cx="1993224"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14" name="Text Placeholder 6"/>
          <p:cNvSpPr>
            <a:spLocks noGrp="1"/>
          </p:cNvSpPr>
          <p:nvPr>
            <p:ph type="body" sz="quarter" idx="18"/>
          </p:nvPr>
        </p:nvSpPr>
        <p:spPr>
          <a:xfrm>
            <a:off x="6650363" y="2268983"/>
            <a:ext cx="2755915" cy="3990284"/>
          </a:xfrm>
        </p:spPr>
        <p:txBody>
          <a:bodyPr lIns="0" tIns="0" rIns="0" bIns="0"/>
          <a:lstStyle>
            <a:lvl1pPr marL="0" indent="0">
              <a:buFontTx/>
              <a:buNone/>
              <a:defRPr sz="1700"/>
            </a:lvl1pPr>
            <a:lvl2pPr marL="386788" indent="-198353">
              <a:buClr>
                <a:schemeClr val="tx1"/>
              </a:buClr>
              <a:buFont typeface="Wingdings" pitchFamily="2" charset="2"/>
              <a:buChar char="§"/>
              <a:defRPr sz="1700"/>
            </a:lvl2pPr>
            <a:lvl3pPr marL="618108" indent="-221586">
              <a:buClr>
                <a:srgbClr val="606B8D"/>
              </a:buClr>
              <a:buFont typeface="Wingdings" pitchFamily="2" charset="2"/>
              <a:buChar char="§"/>
              <a:defRPr sz="1700"/>
            </a:lvl3pPr>
            <a:lvl4pPr marL="889282" indent="-224800">
              <a:buClr>
                <a:srgbClr val="606B8D"/>
              </a:buClr>
              <a:buFont typeface="Wingdings" pitchFamily="2" charset="2"/>
              <a:buChar char="§"/>
              <a:defRPr sz="1700"/>
            </a:lvl4pPr>
            <a:lvl5pPr marL="1123999" indent="-224800">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21"/>
          <p:cNvSpPr>
            <a:spLocks noGrp="1"/>
          </p:cNvSpPr>
          <p:nvPr>
            <p:ph type="body" sz="quarter" idx="19" hasCustomPrompt="1"/>
          </p:nvPr>
        </p:nvSpPr>
        <p:spPr>
          <a:xfrm>
            <a:off x="5137111"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16" name="Text Placeholder 21"/>
          <p:cNvSpPr>
            <a:spLocks noGrp="1"/>
          </p:cNvSpPr>
          <p:nvPr>
            <p:ph type="body" sz="quarter" idx="20" hasCustomPrompt="1"/>
          </p:nvPr>
        </p:nvSpPr>
        <p:spPr>
          <a:xfrm>
            <a:off x="5137111" y="3442597"/>
            <a:ext cx="1342662" cy="2785373"/>
          </a:xfrm>
        </p:spPr>
        <p:txBody>
          <a:bodyPr lIns="0" tIns="0" rIns="0" bIns="0" anchor="t"/>
          <a:lstStyle>
            <a:lvl1pPr marL="174936" indent="-174936">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7" name="TextBox 16"/>
          <p:cNvSpPr txBox="1"/>
          <p:nvPr userDrawn="1"/>
        </p:nvSpPr>
        <p:spPr>
          <a:xfrm>
            <a:off x="573231" y="3160927"/>
            <a:ext cx="1434014" cy="254067"/>
          </a:xfrm>
          <a:prstGeom prst="rect">
            <a:avLst/>
          </a:prstGeom>
          <a:noFill/>
        </p:spPr>
        <p:txBody>
          <a:bodyPr wrap="square" lIns="83969" tIns="41985" rIns="83969" bIns="41985" rtlCol="0">
            <a:spAutoFit/>
          </a:bodyPr>
          <a:lstStyle/>
          <a:p>
            <a:pPr defTabSz="957838"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18" name="TextBox 17"/>
          <p:cNvSpPr txBox="1"/>
          <p:nvPr userDrawn="1"/>
        </p:nvSpPr>
        <p:spPr>
          <a:xfrm>
            <a:off x="5052307" y="3160927"/>
            <a:ext cx="1434014" cy="254067"/>
          </a:xfrm>
          <a:prstGeom prst="rect">
            <a:avLst/>
          </a:prstGeom>
          <a:noFill/>
        </p:spPr>
        <p:txBody>
          <a:bodyPr wrap="square" lIns="83969" tIns="41985" rIns="83969" bIns="41985" rtlCol="0">
            <a:spAutoFit/>
          </a:bodyPr>
          <a:lstStyle/>
          <a:p>
            <a:pPr defTabSz="957838"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23" name="Text Placeholder 8"/>
          <p:cNvSpPr>
            <a:spLocks noGrp="1"/>
          </p:cNvSpPr>
          <p:nvPr>
            <p:ph type="body" sz="quarter" idx="23" hasCustomPrompt="1"/>
          </p:nvPr>
        </p:nvSpPr>
        <p:spPr>
          <a:xfrm>
            <a:off x="498536" y="6254703"/>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222305639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3. 1 PERSON BIOG">
    <p:spTree>
      <p:nvGrpSpPr>
        <p:cNvPr id="1" name=""/>
        <p:cNvGrpSpPr/>
        <p:nvPr/>
      </p:nvGrpSpPr>
      <p:grpSpPr>
        <a:xfrm>
          <a:off x="0" y="0"/>
          <a:ext cx="0" cy="0"/>
          <a:chOff x="0" y="0"/>
          <a:chExt cx="0" cy="0"/>
        </a:xfrm>
      </p:grpSpPr>
      <p:sp>
        <p:nvSpPr>
          <p:cNvPr id="19" name="Rectangle 18"/>
          <p:cNvSpPr/>
          <p:nvPr userDrawn="1"/>
        </p:nvSpPr>
        <p:spPr>
          <a:xfrm>
            <a:off x="585494" y="670221"/>
            <a:ext cx="1500713"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cxnSp>
        <p:nvCxnSpPr>
          <p:cNvPr id="21" name="Straight Connector 20"/>
          <p:cNvCxnSpPr/>
          <p:nvPr userDrawn="1"/>
        </p:nvCxnSpPr>
        <p:spPr>
          <a:xfrm>
            <a:off x="2181201" y="2180622"/>
            <a:ext cx="7236770"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4" name="Picture Placeholder 19"/>
          <p:cNvSpPr>
            <a:spLocks noGrp="1"/>
          </p:cNvSpPr>
          <p:nvPr>
            <p:ph type="pic" sz="quarter" idx="11"/>
          </p:nvPr>
        </p:nvSpPr>
        <p:spPr>
          <a:xfrm>
            <a:off x="665900" y="722326"/>
            <a:ext cx="1367316" cy="1338719"/>
          </a:xfrm>
        </p:spPr>
        <p:txBody>
          <a:bodyPr/>
          <a:lstStyle>
            <a:lvl1pPr>
              <a:defRPr>
                <a:solidFill>
                  <a:schemeClr val="tx1"/>
                </a:solidFill>
              </a:defRPr>
            </a:lvl1pPr>
          </a:lstStyle>
          <a:p>
            <a:r>
              <a:rPr lang="en-US" smtClean="0"/>
              <a:t>Click icon to add picture</a:t>
            </a:r>
            <a:endParaRPr lang="en-GB"/>
          </a:p>
        </p:txBody>
      </p:sp>
      <p:sp>
        <p:nvSpPr>
          <p:cNvPr id="5" name="Text Placeholder 21"/>
          <p:cNvSpPr>
            <a:spLocks noGrp="1"/>
          </p:cNvSpPr>
          <p:nvPr>
            <p:ph type="body" sz="quarter" idx="12" hasCustomPrompt="1"/>
          </p:nvPr>
        </p:nvSpPr>
        <p:spPr>
          <a:xfrm>
            <a:off x="2153321" y="719816"/>
            <a:ext cx="6381297"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7" name="Text Placeholder 6"/>
          <p:cNvSpPr>
            <a:spLocks noGrp="1"/>
          </p:cNvSpPr>
          <p:nvPr>
            <p:ph type="body" sz="quarter" idx="13"/>
          </p:nvPr>
        </p:nvSpPr>
        <p:spPr>
          <a:xfrm>
            <a:off x="2182378" y="2268983"/>
            <a:ext cx="7233911" cy="3990284"/>
          </a:xfrm>
        </p:spPr>
        <p:txBody>
          <a:bodyPr lIns="0" tIns="0" rIns="0" bIns="0"/>
          <a:lstStyle>
            <a:lvl1pPr marL="0" indent="0">
              <a:buFontTx/>
              <a:buNone/>
              <a:defRPr sz="1700"/>
            </a:lvl1pPr>
            <a:lvl2pPr marL="386788" indent="-198353">
              <a:buClr>
                <a:schemeClr val="tx1"/>
              </a:buClr>
              <a:buFont typeface="Wingdings" pitchFamily="2" charset="2"/>
              <a:buChar char="§"/>
              <a:defRPr sz="1700"/>
            </a:lvl2pPr>
            <a:lvl3pPr marL="618108" indent="-221586">
              <a:buClr>
                <a:srgbClr val="606B8D"/>
              </a:buClr>
              <a:buFont typeface="Wingdings" pitchFamily="2" charset="2"/>
              <a:buChar char="§"/>
              <a:defRPr sz="1700"/>
            </a:lvl3pPr>
            <a:lvl4pPr marL="889282" indent="-224800">
              <a:buClr>
                <a:srgbClr val="606B8D"/>
              </a:buClr>
              <a:buFont typeface="Wingdings" pitchFamily="2" charset="2"/>
              <a:buChar char="§"/>
              <a:defRPr sz="1700"/>
            </a:lvl4pPr>
            <a:lvl5pPr marL="1123999" indent="-224800">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hasCustomPrompt="1"/>
          </p:nvPr>
        </p:nvSpPr>
        <p:spPr>
          <a:xfrm>
            <a:off x="669127"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9" name="Text Placeholder 21"/>
          <p:cNvSpPr>
            <a:spLocks noGrp="1"/>
          </p:cNvSpPr>
          <p:nvPr>
            <p:ph type="body" sz="quarter" idx="15" hasCustomPrompt="1"/>
          </p:nvPr>
        </p:nvSpPr>
        <p:spPr>
          <a:xfrm>
            <a:off x="669127" y="3442597"/>
            <a:ext cx="1342662" cy="2785373"/>
          </a:xfrm>
        </p:spPr>
        <p:txBody>
          <a:bodyPr lIns="0" tIns="0" rIns="0" bIns="0" anchor="t"/>
          <a:lstStyle>
            <a:lvl1pPr marL="174936" indent="-174936">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7" name="TextBox 16"/>
          <p:cNvSpPr txBox="1"/>
          <p:nvPr userDrawn="1"/>
        </p:nvSpPr>
        <p:spPr>
          <a:xfrm>
            <a:off x="573231" y="3160927"/>
            <a:ext cx="1434014" cy="254067"/>
          </a:xfrm>
          <a:prstGeom prst="rect">
            <a:avLst/>
          </a:prstGeom>
          <a:noFill/>
        </p:spPr>
        <p:txBody>
          <a:bodyPr wrap="square" lIns="83969" tIns="41985" rIns="83969" bIns="41985" rtlCol="0">
            <a:spAutoFit/>
          </a:bodyPr>
          <a:lstStyle/>
          <a:p>
            <a:pPr defTabSz="957838"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11" name="Text Placeholder 8"/>
          <p:cNvSpPr>
            <a:spLocks noGrp="1"/>
          </p:cNvSpPr>
          <p:nvPr>
            <p:ph type="body" sz="quarter" idx="23" hasCustomPrompt="1"/>
          </p:nvPr>
        </p:nvSpPr>
        <p:spPr>
          <a:xfrm>
            <a:off x="498536" y="6254703"/>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215252618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4. CONTENT AND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01" y="1716299"/>
            <a:ext cx="8842753" cy="3824239"/>
          </a:xfrm>
          <a:solidFill>
            <a:srgbClr val="A1A7C0"/>
          </a:solidFill>
        </p:spPr>
        <p:txBody>
          <a:bodyPr tIns="99176"/>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8"/>
          <p:cNvSpPr>
            <a:spLocks noGrp="1"/>
          </p:cNvSpPr>
          <p:nvPr>
            <p:ph type="body" sz="quarter" idx="23" hasCustomPrompt="1"/>
          </p:nvPr>
        </p:nvSpPr>
        <p:spPr>
          <a:xfrm>
            <a:off x="498536" y="6254703"/>
            <a:ext cx="4038307" cy="388759"/>
          </a:xfrm>
        </p:spPr>
        <p:txBody>
          <a:bodyPr anchor="b"/>
          <a:lstStyle>
            <a:lvl1pPr marL="0" indent="0">
              <a:buFontTx/>
              <a:buNone/>
              <a:defRPr sz="900"/>
            </a:lvl1pPr>
          </a:lstStyle>
          <a:p>
            <a:pPr lvl="0"/>
            <a:r>
              <a:rPr lang="en-US" dirty="0" smtClean="0"/>
              <a:t>Source: Enter source here</a:t>
            </a:r>
            <a:endParaRPr lang="en-GB" dirty="0"/>
          </a:p>
        </p:txBody>
      </p:sp>
      <p:sp>
        <p:nvSpPr>
          <p:cNvPr id="10" name="Picture Placeholder 18"/>
          <p:cNvSpPr>
            <a:spLocks noGrp="1" noChangeAspect="1"/>
          </p:cNvSpPr>
          <p:nvPr>
            <p:ph type="pic" sz="quarter" idx="24"/>
          </p:nvPr>
        </p:nvSpPr>
        <p:spPr>
          <a:xfrm>
            <a:off x="5736666" y="1780481"/>
            <a:ext cx="1767506" cy="1771004"/>
          </a:xfrm>
          <a:noFill/>
        </p:spPr>
        <p:txBody>
          <a:bodyPr/>
          <a:lstStyle>
            <a:lvl1pPr>
              <a:defRPr>
                <a:solidFill>
                  <a:schemeClr val="tx1"/>
                </a:solidFill>
              </a:defRPr>
            </a:lvl1pPr>
          </a:lstStyle>
          <a:p>
            <a:r>
              <a:rPr lang="en-US" smtClean="0"/>
              <a:t>Click icon to add picture</a:t>
            </a:r>
            <a:endParaRPr lang="en-GB"/>
          </a:p>
        </p:txBody>
      </p:sp>
      <p:sp>
        <p:nvSpPr>
          <p:cNvPr id="11" name="Picture Placeholder 18"/>
          <p:cNvSpPr>
            <a:spLocks noGrp="1" noChangeAspect="1"/>
          </p:cNvSpPr>
          <p:nvPr>
            <p:ph type="pic" sz="quarter" idx="25"/>
          </p:nvPr>
        </p:nvSpPr>
        <p:spPr>
          <a:xfrm>
            <a:off x="7630888" y="1780481"/>
            <a:ext cx="1767506" cy="1771004"/>
          </a:xfrm>
          <a:noFill/>
        </p:spPr>
        <p:txBody>
          <a:bodyPr/>
          <a:lstStyle>
            <a:lvl1pPr>
              <a:defRPr>
                <a:solidFill>
                  <a:schemeClr val="tx1"/>
                </a:solidFill>
              </a:defRPr>
            </a:lvl1pPr>
          </a:lstStyle>
          <a:p>
            <a:r>
              <a:rPr lang="en-US" smtClean="0"/>
              <a:t>Click icon to add picture</a:t>
            </a:r>
            <a:endParaRPr lang="en-GB"/>
          </a:p>
        </p:txBody>
      </p:sp>
      <p:sp>
        <p:nvSpPr>
          <p:cNvPr id="12" name="Picture Placeholder 18"/>
          <p:cNvSpPr>
            <a:spLocks noGrp="1" noChangeAspect="1"/>
          </p:cNvSpPr>
          <p:nvPr>
            <p:ph type="pic" sz="quarter" idx="13"/>
          </p:nvPr>
        </p:nvSpPr>
        <p:spPr>
          <a:xfrm>
            <a:off x="5736666" y="3652254"/>
            <a:ext cx="1767506" cy="1771004"/>
          </a:xfrm>
          <a:noFill/>
        </p:spPr>
        <p:txBody>
          <a:bodyPr/>
          <a:lstStyle>
            <a:lvl1pPr>
              <a:defRPr>
                <a:solidFill>
                  <a:schemeClr val="tx1"/>
                </a:solidFill>
              </a:defRPr>
            </a:lvl1pPr>
          </a:lstStyle>
          <a:p>
            <a:r>
              <a:rPr lang="en-US" smtClean="0"/>
              <a:t>Click icon to add picture</a:t>
            </a:r>
            <a:endParaRPr lang="en-GB"/>
          </a:p>
        </p:txBody>
      </p:sp>
      <p:sp>
        <p:nvSpPr>
          <p:cNvPr id="13" name="Picture Placeholder 18"/>
          <p:cNvSpPr>
            <a:spLocks noGrp="1" noChangeAspect="1"/>
          </p:cNvSpPr>
          <p:nvPr>
            <p:ph type="pic" sz="quarter" idx="14"/>
          </p:nvPr>
        </p:nvSpPr>
        <p:spPr>
          <a:xfrm>
            <a:off x="7630888" y="3652254"/>
            <a:ext cx="1767506" cy="1771004"/>
          </a:xfrm>
          <a:noFill/>
        </p:spPr>
        <p:txBody>
          <a:bodyPr/>
          <a:lstStyle>
            <a:lvl1pPr>
              <a:defRPr>
                <a:solidFill>
                  <a:schemeClr val="tx1"/>
                </a:solidFill>
              </a:defRPr>
            </a:lvl1pPr>
          </a:lstStyle>
          <a:p>
            <a:r>
              <a:rPr lang="en-US" smtClean="0"/>
              <a:t>Click icon to add picture</a:t>
            </a:r>
            <a:endParaRPr lang="en-GB"/>
          </a:p>
        </p:txBody>
      </p:sp>
      <p:cxnSp>
        <p:nvCxnSpPr>
          <p:cNvPr id="14" name="Straight Connector 13"/>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2964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5. TWO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20596" y="1631349"/>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7" name="Rectangle 6"/>
          <p:cNvSpPr/>
          <p:nvPr userDrawn="1"/>
        </p:nvSpPr>
        <p:spPr>
          <a:xfrm>
            <a:off x="5114767" y="1631349"/>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8" name="Picture Placeholder 9"/>
          <p:cNvSpPr>
            <a:spLocks noGrp="1" noChangeAspect="1"/>
          </p:cNvSpPr>
          <p:nvPr>
            <p:ph type="pic" sz="quarter" idx="13"/>
          </p:nvPr>
        </p:nvSpPr>
        <p:spPr>
          <a:xfrm>
            <a:off x="688430" y="1696140"/>
            <a:ext cx="1934252" cy="1960262"/>
          </a:xfrm>
        </p:spPr>
        <p:txBody>
          <a:bodyPr/>
          <a:lstStyle>
            <a:lvl1pPr>
              <a:defRPr>
                <a:solidFill>
                  <a:schemeClr val="tx1"/>
                </a:solidFill>
              </a:defRPr>
            </a:lvl1pPr>
          </a:lstStyle>
          <a:p>
            <a:r>
              <a:rPr lang="en-US" smtClean="0"/>
              <a:t>Click icon to add picture</a:t>
            </a:r>
            <a:endParaRPr lang="en-GB" dirty="0"/>
          </a:p>
        </p:txBody>
      </p:sp>
      <p:sp>
        <p:nvSpPr>
          <p:cNvPr id="9" name="Picture Placeholder 9"/>
          <p:cNvSpPr>
            <a:spLocks noGrp="1" noChangeAspect="1"/>
          </p:cNvSpPr>
          <p:nvPr>
            <p:ph type="pic" sz="quarter" idx="14"/>
          </p:nvPr>
        </p:nvSpPr>
        <p:spPr>
          <a:xfrm>
            <a:off x="5197017" y="1696140"/>
            <a:ext cx="1934252" cy="1960262"/>
          </a:xfrm>
        </p:spPr>
        <p:txBody>
          <a:bodyPr/>
          <a:lstStyle>
            <a:lvl1pPr>
              <a:defRPr>
                <a:solidFill>
                  <a:schemeClr val="tx1"/>
                </a:solidFill>
              </a:defRPr>
            </a:lvl1pPr>
          </a:lstStyle>
          <a:p>
            <a:r>
              <a:rPr lang="en-US" smtClean="0"/>
              <a:t>Click icon to add picture</a:t>
            </a:r>
            <a:endParaRPr lang="en-GB"/>
          </a:p>
        </p:txBody>
      </p:sp>
      <p:sp>
        <p:nvSpPr>
          <p:cNvPr id="10" name="Text Placeholder 8"/>
          <p:cNvSpPr>
            <a:spLocks noGrp="1"/>
          </p:cNvSpPr>
          <p:nvPr>
            <p:ph type="body" sz="quarter" idx="15" hasCustomPrompt="1"/>
          </p:nvPr>
        </p:nvSpPr>
        <p:spPr>
          <a:xfrm>
            <a:off x="498537" y="6254703"/>
            <a:ext cx="3980879" cy="388759"/>
          </a:xfrm>
        </p:spPr>
        <p:txBody>
          <a:bodyPr anchor="b"/>
          <a:lstStyle>
            <a:lvl1pPr marL="0" indent="0">
              <a:buFontTx/>
              <a:buNone/>
              <a:defRPr sz="900"/>
            </a:lvl1pPr>
          </a:lstStyle>
          <a:p>
            <a:pPr lvl="0"/>
            <a:r>
              <a:rPr lang="en-US" dirty="0" smtClean="0"/>
              <a:t>Source: Enter source here</a:t>
            </a:r>
            <a:endParaRPr lang="en-GB" dirty="0"/>
          </a:p>
        </p:txBody>
      </p:sp>
      <p:sp>
        <p:nvSpPr>
          <p:cNvPr id="12" name="Text Placeholder 11"/>
          <p:cNvSpPr>
            <a:spLocks noGrp="1"/>
          </p:cNvSpPr>
          <p:nvPr>
            <p:ph type="body" sz="quarter" idx="16"/>
          </p:nvPr>
        </p:nvSpPr>
        <p:spPr>
          <a:xfrm>
            <a:off x="688430" y="3824093"/>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3" name="Straight Connector 12"/>
          <p:cNvCxnSpPr/>
          <p:nvPr userDrawn="1"/>
        </p:nvCxnSpPr>
        <p:spPr>
          <a:xfrm>
            <a:off x="688430" y="3745429"/>
            <a:ext cx="42019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197017" y="3745429"/>
            <a:ext cx="42019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1"/>
          <p:cNvSpPr>
            <a:spLocks noGrp="1"/>
          </p:cNvSpPr>
          <p:nvPr>
            <p:ph type="body" sz="quarter" idx="17"/>
          </p:nvPr>
        </p:nvSpPr>
        <p:spPr>
          <a:xfrm>
            <a:off x="5197017" y="3824093"/>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6" name="Straight Connector 15"/>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53895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6. THREE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20596" y="1631349"/>
            <a:ext cx="8857459"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7" name="Text Placeholder 8"/>
          <p:cNvSpPr>
            <a:spLocks noGrp="1"/>
          </p:cNvSpPr>
          <p:nvPr>
            <p:ph type="body" sz="quarter" idx="17" hasCustomPrompt="1"/>
          </p:nvPr>
        </p:nvSpPr>
        <p:spPr>
          <a:xfrm>
            <a:off x="498537" y="6254703"/>
            <a:ext cx="3980879" cy="388759"/>
          </a:xfrm>
        </p:spPr>
        <p:txBody>
          <a:bodyPr anchor="b"/>
          <a:lstStyle>
            <a:lvl1pPr marL="0" indent="0">
              <a:buFontTx/>
              <a:buNone/>
              <a:defRPr sz="900"/>
            </a:lvl1pPr>
          </a:lstStyle>
          <a:p>
            <a:pPr lvl="0"/>
            <a:r>
              <a:rPr lang="en-US" dirty="0" smtClean="0"/>
              <a:t>Source: Enter source here</a:t>
            </a:r>
            <a:endParaRPr lang="en-GB" dirty="0"/>
          </a:p>
        </p:txBody>
      </p:sp>
      <p:sp>
        <p:nvSpPr>
          <p:cNvPr id="8" name="Picture Placeholder 9"/>
          <p:cNvSpPr>
            <a:spLocks noGrp="1" noChangeAspect="1"/>
          </p:cNvSpPr>
          <p:nvPr>
            <p:ph type="pic" sz="quarter" idx="18"/>
          </p:nvPr>
        </p:nvSpPr>
        <p:spPr>
          <a:xfrm>
            <a:off x="701480" y="1696142"/>
            <a:ext cx="2807386" cy="2845141"/>
          </a:xfrm>
        </p:spPr>
        <p:txBody>
          <a:bodyPr/>
          <a:lstStyle/>
          <a:p>
            <a:r>
              <a:rPr lang="en-US" smtClean="0"/>
              <a:t>Click icon to add picture</a:t>
            </a:r>
            <a:endParaRPr lang="en-GB"/>
          </a:p>
        </p:txBody>
      </p:sp>
      <p:sp>
        <p:nvSpPr>
          <p:cNvPr id="9" name="Picture Placeholder 9"/>
          <p:cNvSpPr>
            <a:spLocks noGrp="1" noChangeAspect="1"/>
          </p:cNvSpPr>
          <p:nvPr>
            <p:ph type="pic" sz="quarter" idx="19"/>
          </p:nvPr>
        </p:nvSpPr>
        <p:spPr>
          <a:xfrm>
            <a:off x="3619161" y="1696142"/>
            <a:ext cx="2807386" cy="2845141"/>
          </a:xfrm>
        </p:spPr>
        <p:txBody>
          <a:bodyPr/>
          <a:lstStyle/>
          <a:p>
            <a:r>
              <a:rPr lang="en-US" smtClean="0"/>
              <a:t>Click icon to add picture</a:t>
            </a:r>
            <a:endParaRPr lang="en-GB"/>
          </a:p>
        </p:txBody>
      </p:sp>
      <p:sp>
        <p:nvSpPr>
          <p:cNvPr id="10" name="Picture Placeholder 9"/>
          <p:cNvSpPr>
            <a:spLocks noGrp="1" noChangeAspect="1"/>
          </p:cNvSpPr>
          <p:nvPr>
            <p:ph type="pic" sz="quarter" idx="13"/>
          </p:nvPr>
        </p:nvSpPr>
        <p:spPr>
          <a:xfrm>
            <a:off x="6528020" y="1696142"/>
            <a:ext cx="2807386" cy="2845141"/>
          </a:xfrm>
        </p:spPr>
        <p:txBody>
          <a:bodyPr/>
          <a:lstStyle/>
          <a:p>
            <a:r>
              <a:rPr lang="en-US" smtClean="0"/>
              <a:t>Click icon to add picture</a:t>
            </a:r>
            <a:endParaRPr lang="en-GB"/>
          </a:p>
        </p:txBody>
      </p:sp>
      <p:cxnSp>
        <p:nvCxnSpPr>
          <p:cNvPr id="11" name="Straight Connector 10"/>
          <p:cNvCxnSpPr/>
          <p:nvPr userDrawn="1"/>
        </p:nvCxnSpPr>
        <p:spPr>
          <a:xfrm>
            <a:off x="701479"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619161"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528019"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1"/>
          <p:cNvSpPr>
            <a:spLocks noGrp="1"/>
          </p:cNvSpPr>
          <p:nvPr>
            <p:ph type="body" sz="quarter" idx="16"/>
          </p:nvPr>
        </p:nvSpPr>
        <p:spPr>
          <a:xfrm>
            <a:off x="688430"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1"/>
          <p:cNvSpPr>
            <a:spLocks noGrp="1"/>
          </p:cNvSpPr>
          <p:nvPr>
            <p:ph type="body" sz="quarter" idx="20"/>
          </p:nvPr>
        </p:nvSpPr>
        <p:spPr>
          <a:xfrm>
            <a:off x="3619161"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11"/>
          <p:cNvSpPr>
            <a:spLocks noGrp="1"/>
          </p:cNvSpPr>
          <p:nvPr>
            <p:ph type="body" sz="quarter" idx="21"/>
          </p:nvPr>
        </p:nvSpPr>
        <p:spPr>
          <a:xfrm>
            <a:off x="6528019"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8" name="Straight Connector 17"/>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7052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7. FOUR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05195" y="1617140"/>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7" name="Rectangle 6"/>
          <p:cNvSpPr/>
          <p:nvPr userDrawn="1"/>
        </p:nvSpPr>
        <p:spPr>
          <a:xfrm>
            <a:off x="2854161" y="1617140"/>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8" name="Rectangle 7"/>
          <p:cNvSpPr/>
          <p:nvPr userDrawn="1"/>
        </p:nvSpPr>
        <p:spPr>
          <a:xfrm>
            <a:off x="5103127" y="1617140"/>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9" name="Rectangle 8"/>
          <p:cNvSpPr/>
          <p:nvPr userDrawn="1"/>
        </p:nvSpPr>
        <p:spPr>
          <a:xfrm>
            <a:off x="7352093" y="1617140"/>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10" name="Picture Placeholder 9"/>
          <p:cNvSpPr>
            <a:spLocks noGrp="1" noChangeAspect="1"/>
          </p:cNvSpPr>
          <p:nvPr>
            <p:ph type="pic" sz="quarter" idx="13"/>
          </p:nvPr>
        </p:nvSpPr>
        <p:spPr>
          <a:xfrm>
            <a:off x="688430" y="1696140"/>
            <a:ext cx="1934252" cy="1960262"/>
          </a:xfrm>
        </p:spPr>
        <p:txBody>
          <a:bodyPr/>
          <a:lstStyle/>
          <a:p>
            <a:r>
              <a:rPr lang="en-US" smtClean="0"/>
              <a:t>Click icon to add picture</a:t>
            </a:r>
            <a:endParaRPr lang="en-GB"/>
          </a:p>
        </p:txBody>
      </p:sp>
      <p:sp>
        <p:nvSpPr>
          <p:cNvPr id="11" name="Picture Placeholder 9"/>
          <p:cNvSpPr>
            <a:spLocks noGrp="1" noChangeAspect="1"/>
          </p:cNvSpPr>
          <p:nvPr>
            <p:ph type="pic" sz="quarter" idx="14"/>
          </p:nvPr>
        </p:nvSpPr>
        <p:spPr>
          <a:xfrm>
            <a:off x="2942723" y="1696140"/>
            <a:ext cx="1934252" cy="1960262"/>
          </a:xfrm>
        </p:spPr>
        <p:txBody>
          <a:bodyPr/>
          <a:lstStyle/>
          <a:p>
            <a:r>
              <a:rPr lang="en-US" smtClean="0"/>
              <a:t>Click icon to add picture</a:t>
            </a:r>
            <a:endParaRPr lang="en-GB"/>
          </a:p>
        </p:txBody>
      </p:sp>
      <p:sp>
        <p:nvSpPr>
          <p:cNvPr id="12" name="Picture Placeholder 9"/>
          <p:cNvSpPr>
            <a:spLocks noGrp="1" noChangeAspect="1"/>
          </p:cNvSpPr>
          <p:nvPr>
            <p:ph type="pic" sz="quarter" idx="15"/>
          </p:nvPr>
        </p:nvSpPr>
        <p:spPr>
          <a:xfrm>
            <a:off x="5197017" y="1696140"/>
            <a:ext cx="1934252" cy="1960262"/>
          </a:xfrm>
        </p:spPr>
        <p:txBody>
          <a:bodyPr/>
          <a:lstStyle/>
          <a:p>
            <a:r>
              <a:rPr lang="en-US" smtClean="0"/>
              <a:t>Click icon to add picture</a:t>
            </a:r>
            <a:endParaRPr lang="en-GB"/>
          </a:p>
        </p:txBody>
      </p:sp>
      <p:sp>
        <p:nvSpPr>
          <p:cNvPr id="13" name="Picture Placeholder 9"/>
          <p:cNvSpPr>
            <a:spLocks noGrp="1" noChangeAspect="1"/>
          </p:cNvSpPr>
          <p:nvPr>
            <p:ph type="pic" sz="quarter" idx="16"/>
          </p:nvPr>
        </p:nvSpPr>
        <p:spPr>
          <a:xfrm>
            <a:off x="7451310" y="1696140"/>
            <a:ext cx="1934252" cy="1960262"/>
          </a:xfrm>
        </p:spPr>
        <p:txBody>
          <a:bodyPr/>
          <a:lstStyle/>
          <a:p>
            <a:r>
              <a:rPr lang="en-US" smtClean="0"/>
              <a:t>Click icon to add picture</a:t>
            </a:r>
            <a:endParaRPr lang="en-GB"/>
          </a:p>
        </p:txBody>
      </p:sp>
      <p:cxnSp>
        <p:nvCxnSpPr>
          <p:cNvPr id="14" name="Straight Connector 13"/>
          <p:cNvCxnSpPr/>
          <p:nvPr userDrawn="1"/>
        </p:nvCxnSpPr>
        <p:spPr>
          <a:xfrm>
            <a:off x="688430"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942723"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197017"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7451310"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1"/>
          <p:cNvSpPr>
            <a:spLocks noGrp="1"/>
          </p:cNvSpPr>
          <p:nvPr>
            <p:ph type="body" sz="quarter" idx="17"/>
          </p:nvPr>
        </p:nvSpPr>
        <p:spPr>
          <a:xfrm>
            <a:off x="688430"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1"/>
          <p:cNvSpPr>
            <a:spLocks noGrp="1"/>
          </p:cNvSpPr>
          <p:nvPr>
            <p:ph type="body" sz="quarter" idx="18"/>
          </p:nvPr>
        </p:nvSpPr>
        <p:spPr>
          <a:xfrm>
            <a:off x="2942723"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1"/>
          <p:cNvSpPr>
            <a:spLocks noGrp="1"/>
          </p:cNvSpPr>
          <p:nvPr>
            <p:ph type="body" sz="quarter" idx="19"/>
          </p:nvPr>
        </p:nvSpPr>
        <p:spPr>
          <a:xfrm>
            <a:off x="5197017"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Text Placeholder 11"/>
          <p:cNvSpPr>
            <a:spLocks noGrp="1"/>
          </p:cNvSpPr>
          <p:nvPr>
            <p:ph type="body" sz="quarter" idx="20"/>
          </p:nvPr>
        </p:nvSpPr>
        <p:spPr>
          <a:xfrm>
            <a:off x="7451310"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3" name="Text Placeholder 8"/>
          <p:cNvSpPr>
            <a:spLocks noGrp="1"/>
          </p:cNvSpPr>
          <p:nvPr>
            <p:ph type="body" sz="quarter" idx="21" hasCustomPrompt="1"/>
          </p:nvPr>
        </p:nvSpPr>
        <p:spPr>
          <a:xfrm>
            <a:off x="498537" y="6254703"/>
            <a:ext cx="3980879" cy="388759"/>
          </a:xfrm>
        </p:spPr>
        <p:txBody>
          <a:bodyPr anchor="b"/>
          <a:lstStyle>
            <a:lvl1pPr marL="0" indent="0">
              <a:buFontTx/>
              <a:buNone/>
              <a:defRPr sz="900"/>
            </a:lvl1pPr>
          </a:lstStyle>
          <a:p>
            <a:pPr lvl="0"/>
            <a:r>
              <a:rPr lang="en-US" dirty="0" smtClean="0"/>
              <a:t>Source: Enter source here</a:t>
            </a:r>
            <a:endParaRPr lang="en-GB" dirty="0"/>
          </a:p>
        </p:txBody>
      </p:sp>
      <p:cxnSp>
        <p:nvCxnSpPr>
          <p:cNvPr id="24" name="Straight Connector 23"/>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35119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8. 6 CASE STUDIES (PRI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05195" y="1617140"/>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7" name="Picture Placeholder 9"/>
          <p:cNvSpPr>
            <a:spLocks noGrp="1" noChangeAspect="1"/>
          </p:cNvSpPr>
          <p:nvPr>
            <p:ph type="pic" sz="quarter" idx="13"/>
          </p:nvPr>
        </p:nvSpPr>
        <p:spPr>
          <a:xfrm>
            <a:off x="688430" y="1696140"/>
            <a:ext cx="1260068" cy="1277012"/>
          </a:xfrm>
        </p:spPr>
        <p:txBody>
          <a:bodyPr/>
          <a:lstStyle/>
          <a:p>
            <a:r>
              <a:rPr lang="en-US" smtClean="0"/>
              <a:t>Click icon to add picture</a:t>
            </a:r>
            <a:endParaRPr lang="en-GB"/>
          </a:p>
        </p:txBody>
      </p:sp>
      <p:cxnSp>
        <p:nvCxnSpPr>
          <p:cNvPr id="8" name="Straight Connector 7"/>
          <p:cNvCxnSpPr/>
          <p:nvPr userDrawn="1"/>
        </p:nvCxnSpPr>
        <p:spPr>
          <a:xfrm>
            <a:off x="688429"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095224" y="1617140"/>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11" name="Rectangle 10"/>
          <p:cNvSpPr/>
          <p:nvPr userDrawn="1"/>
        </p:nvSpPr>
        <p:spPr>
          <a:xfrm>
            <a:off x="3585253" y="1617140"/>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12" name="Rectangle 11"/>
          <p:cNvSpPr/>
          <p:nvPr userDrawn="1"/>
        </p:nvSpPr>
        <p:spPr>
          <a:xfrm>
            <a:off x="5075281" y="1617140"/>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13" name="Rectangle 12"/>
          <p:cNvSpPr/>
          <p:nvPr userDrawn="1"/>
        </p:nvSpPr>
        <p:spPr>
          <a:xfrm>
            <a:off x="6565310" y="1617140"/>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14" name="Rectangle 13"/>
          <p:cNvSpPr/>
          <p:nvPr userDrawn="1"/>
        </p:nvSpPr>
        <p:spPr>
          <a:xfrm>
            <a:off x="8055340" y="1617140"/>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15" name="Picture Placeholder 9"/>
          <p:cNvSpPr>
            <a:spLocks noGrp="1" noChangeAspect="1"/>
          </p:cNvSpPr>
          <p:nvPr>
            <p:ph type="pic" sz="quarter" idx="16"/>
          </p:nvPr>
        </p:nvSpPr>
        <p:spPr>
          <a:xfrm>
            <a:off x="2168354" y="1696140"/>
            <a:ext cx="1260068" cy="1277012"/>
          </a:xfrm>
        </p:spPr>
        <p:txBody>
          <a:bodyPr/>
          <a:lstStyle/>
          <a:p>
            <a:r>
              <a:rPr lang="en-US" smtClean="0"/>
              <a:t>Click icon to add picture</a:t>
            </a:r>
            <a:endParaRPr lang="en-GB"/>
          </a:p>
        </p:txBody>
      </p:sp>
      <p:cxnSp>
        <p:nvCxnSpPr>
          <p:cNvPr id="16" name="Straight Connector 15"/>
          <p:cNvCxnSpPr/>
          <p:nvPr userDrawn="1"/>
        </p:nvCxnSpPr>
        <p:spPr>
          <a:xfrm>
            <a:off x="2168353"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9"/>
          <p:cNvSpPr>
            <a:spLocks noGrp="1" noChangeAspect="1"/>
          </p:cNvSpPr>
          <p:nvPr>
            <p:ph type="pic" sz="quarter" idx="18"/>
          </p:nvPr>
        </p:nvSpPr>
        <p:spPr>
          <a:xfrm>
            <a:off x="3668691" y="1696140"/>
            <a:ext cx="1260068" cy="1277012"/>
          </a:xfrm>
        </p:spPr>
        <p:txBody>
          <a:bodyPr/>
          <a:lstStyle/>
          <a:p>
            <a:r>
              <a:rPr lang="en-US" smtClean="0"/>
              <a:t>Click icon to add picture</a:t>
            </a:r>
            <a:endParaRPr lang="en-GB"/>
          </a:p>
        </p:txBody>
      </p:sp>
      <p:cxnSp>
        <p:nvCxnSpPr>
          <p:cNvPr id="18" name="Straight Connector 17"/>
          <p:cNvCxnSpPr/>
          <p:nvPr userDrawn="1"/>
        </p:nvCxnSpPr>
        <p:spPr>
          <a:xfrm>
            <a:off x="3668691"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icture Placeholder 9"/>
          <p:cNvSpPr>
            <a:spLocks noGrp="1" noChangeAspect="1"/>
          </p:cNvSpPr>
          <p:nvPr>
            <p:ph type="pic" sz="quarter" idx="20"/>
          </p:nvPr>
        </p:nvSpPr>
        <p:spPr>
          <a:xfrm>
            <a:off x="5155207" y="1696140"/>
            <a:ext cx="1260068" cy="1277012"/>
          </a:xfrm>
        </p:spPr>
        <p:txBody>
          <a:bodyPr/>
          <a:lstStyle/>
          <a:p>
            <a:r>
              <a:rPr lang="en-US" smtClean="0"/>
              <a:t>Click icon to add picture</a:t>
            </a:r>
            <a:endParaRPr lang="en-GB"/>
          </a:p>
        </p:txBody>
      </p:sp>
      <p:cxnSp>
        <p:nvCxnSpPr>
          <p:cNvPr id="20" name="Straight Connector 19"/>
          <p:cNvCxnSpPr/>
          <p:nvPr userDrawn="1"/>
        </p:nvCxnSpPr>
        <p:spPr>
          <a:xfrm>
            <a:off x="5155206"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cture Placeholder 9"/>
          <p:cNvSpPr>
            <a:spLocks noGrp="1" noChangeAspect="1"/>
          </p:cNvSpPr>
          <p:nvPr>
            <p:ph type="pic" sz="quarter" idx="22"/>
          </p:nvPr>
        </p:nvSpPr>
        <p:spPr>
          <a:xfrm>
            <a:off x="6652680" y="1696140"/>
            <a:ext cx="1260068" cy="1277012"/>
          </a:xfrm>
        </p:spPr>
        <p:txBody>
          <a:bodyPr/>
          <a:lstStyle/>
          <a:p>
            <a:r>
              <a:rPr lang="en-US" smtClean="0"/>
              <a:t>Click icon to add picture</a:t>
            </a:r>
            <a:endParaRPr lang="en-GB"/>
          </a:p>
        </p:txBody>
      </p:sp>
      <p:cxnSp>
        <p:nvCxnSpPr>
          <p:cNvPr id="22" name="Straight Connector 21"/>
          <p:cNvCxnSpPr/>
          <p:nvPr userDrawn="1"/>
        </p:nvCxnSpPr>
        <p:spPr>
          <a:xfrm>
            <a:off x="6652679"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cture Placeholder 9"/>
          <p:cNvSpPr>
            <a:spLocks noGrp="1" noChangeAspect="1"/>
          </p:cNvSpPr>
          <p:nvPr>
            <p:ph type="pic" sz="quarter" idx="24"/>
          </p:nvPr>
        </p:nvSpPr>
        <p:spPr>
          <a:xfrm>
            <a:off x="8138737" y="1696140"/>
            <a:ext cx="1260068" cy="1277012"/>
          </a:xfrm>
        </p:spPr>
        <p:txBody>
          <a:bodyPr/>
          <a:lstStyle/>
          <a:p>
            <a:r>
              <a:rPr lang="en-US" smtClean="0"/>
              <a:t>Click icon to add picture</a:t>
            </a:r>
            <a:endParaRPr lang="en-GB"/>
          </a:p>
        </p:txBody>
      </p:sp>
      <p:cxnSp>
        <p:nvCxnSpPr>
          <p:cNvPr id="24" name="Straight Connector 23"/>
          <p:cNvCxnSpPr/>
          <p:nvPr userDrawn="1"/>
        </p:nvCxnSpPr>
        <p:spPr>
          <a:xfrm>
            <a:off x="8138737"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11"/>
          <p:cNvSpPr>
            <a:spLocks noGrp="1"/>
          </p:cNvSpPr>
          <p:nvPr>
            <p:ph type="body" sz="quarter" idx="17"/>
          </p:nvPr>
        </p:nvSpPr>
        <p:spPr>
          <a:xfrm>
            <a:off x="688429" y="3064403"/>
            <a:ext cx="1260599" cy="3276691"/>
          </a:xfrm>
        </p:spPr>
        <p:txBody>
          <a:bodyPr lIns="0" rIns="0">
            <a:noAutofit/>
          </a:bodyPr>
          <a:lstStyle>
            <a:lvl1pPr marL="170563" indent="-170563">
              <a:buClr>
                <a:schemeClr val="tx1"/>
              </a:buClr>
              <a:defRPr sz="1300"/>
            </a:lvl1pPr>
            <a:lvl2pPr marL="328006" indent="-172021">
              <a:defRPr sz="1300"/>
            </a:lvl2pPr>
            <a:lvl3pPr marL="540845" indent="-199719">
              <a:defRPr sz="1300"/>
            </a:lvl3pPr>
            <a:lvl4pPr marL="654553" indent="-142865">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6" name="Text Placeholder 11"/>
          <p:cNvSpPr>
            <a:spLocks noGrp="1"/>
          </p:cNvSpPr>
          <p:nvPr>
            <p:ph type="body" sz="quarter" idx="25"/>
          </p:nvPr>
        </p:nvSpPr>
        <p:spPr>
          <a:xfrm>
            <a:off x="2168353" y="3064403"/>
            <a:ext cx="1260599" cy="3276691"/>
          </a:xfrm>
        </p:spPr>
        <p:txBody>
          <a:bodyPr lIns="0" rIns="0">
            <a:noAutofit/>
          </a:bodyPr>
          <a:lstStyle>
            <a:lvl1pPr marL="170563" indent="-170563">
              <a:buClr>
                <a:schemeClr val="tx1"/>
              </a:buClr>
              <a:defRPr sz="1300"/>
            </a:lvl1pPr>
            <a:lvl2pPr marL="328006" indent="-172021">
              <a:defRPr sz="1300"/>
            </a:lvl2pPr>
            <a:lvl3pPr marL="540845" indent="-199719">
              <a:defRPr sz="1300"/>
            </a:lvl3pPr>
            <a:lvl4pPr marL="654553" indent="-142865">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7" name="Text Placeholder 11"/>
          <p:cNvSpPr>
            <a:spLocks noGrp="1"/>
          </p:cNvSpPr>
          <p:nvPr>
            <p:ph type="body" sz="quarter" idx="26"/>
          </p:nvPr>
        </p:nvSpPr>
        <p:spPr>
          <a:xfrm>
            <a:off x="3668691" y="3064403"/>
            <a:ext cx="1260599" cy="3276691"/>
          </a:xfrm>
        </p:spPr>
        <p:txBody>
          <a:bodyPr lIns="0" rIns="0">
            <a:noAutofit/>
          </a:bodyPr>
          <a:lstStyle>
            <a:lvl1pPr marL="170563" indent="-170563">
              <a:buClr>
                <a:schemeClr val="tx1"/>
              </a:buClr>
              <a:defRPr sz="1300"/>
            </a:lvl1pPr>
            <a:lvl2pPr marL="328006" indent="-172021">
              <a:defRPr sz="1300"/>
            </a:lvl2pPr>
            <a:lvl3pPr marL="540845" indent="-199719">
              <a:defRPr sz="1300"/>
            </a:lvl3pPr>
            <a:lvl4pPr marL="654553" indent="-142865">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8" name="Text Placeholder 11"/>
          <p:cNvSpPr>
            <a:spLocks noGrp="1"/>
          </p:cNvSpPr>
          <p:nvPr>
            <p:ph type="body" sz="quarter" idx="27"/>
          </p:nvPr>
        </p:nvSpPr>
        <p:spPr>
          <a:xfrm>
            <a:off x="5155206" y="3064403"/>
            <a:ext cx="1260599" cy="3276691"/>
          </a:xfrm>
        </p:spPr>
        <p:txBody>
          <a:bodyPr lIns="0" rIns="0">
            <a:noAutofit/>
          </a:bodyPr>
          <a:lstStyle>
            <a:lvl1pPr marL="170563" indent="-170563">
              <a:buClr>
                <a:schemeClr val="tx1"/>
              </a:buClr>
              <a:defRPr sz="1300"/>
            </a:lvl1pPr>
            <a:lvl2pPr marL="328006" indent="-172021">
              <a:defRPr sz="1300"/>
            </a:lvl2pPr>
            <a:lvl3pPr marL="540845" indent="-199719">
              <a:defRPr sz="1300"/>
            </a:lvl3pPr>
            <a:lvl4pPr marL="654553" indent="-142865">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9" name="Text Placeholder 11"/>
          <p:cNvSpPr>
            <a:spLocks noGrp="1"/>
          </p:cNvSpPr>
          <p:nvPr>
            <p:ph type="body" sz="quarter" idx="28"/>
          </p:nvPr>
        </p:nvSpPr>
        <p:spPr>
          <a:xfrm>
            <a:off x="6652679" y="3064403"/>
            <a:ext cx="1260599" cy="3276691"/>
          </a:xfrm>
        </p:spPr>
        <p:txBody>
          <a:bodyPr lIns="0" rIns="0">
            <a:noAutofit/>
          </a:bodyPr>
          <a:lstStyle>
            <a:lvl1pPr marL="170563" indent="-170563">
              <a:buClr>
                <a:schemeClr val="tx1"/>
              </a:buClr>
              <a:defRPr sz="1300"/>
            </a:lvl1pPr>
            <a:lvl2pPr marL="328006" indent="-172021">
              <a:defRPr sz="1300"/>
            </a:lvl2pPr>
            <a:lvl3pPr marL="540845" indent="-199719">
              <a:defRPr sz="1300"/>
            </a:lvl3pPr>
            <a:lvl4pPr marL="654553" indent="-142865">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0" name="Text Placeholder 11"/>
          <p:cNvSpPr>
            <a:spLocks noGrp="1"/>
          </p:cNvSpPr>
          <p:nvPr>
            <p:ph type="body" sz="quarter" idx="29"/>
          </p:nvPr>
        </p:nvSpPr>
        <p:spPr>
          <a:xfrm>
            <a:off x="8138737" y="3064403"/>
            <a:ext cx="1260599" cy="3276691"/>
          </a:xfrm>
        </p:spPr>
        <p:txBody>
          <a:bodyPr lIns="0" rIns="0">
            <a:noAutofit/>
          </a:bodyPr>
          <a:lstStyle>
            <a:lvl1pPr marL="170563" indent="-170563">
              <a:buClr>
                <a:schemeClr val="tx1"/>
              </a:buClr>
              <a:defRPr sz="1300"/>
            </a:lvl1pPr>
            <a:lvl2pPr marL="328006" indent="-172021">
              <a:defRPr sz="1300"/>
            </a:lvl2pPr>
            <a:lvl3pPr marL="540845" indent="-199719">
              <a:defRPr sz="1300"/>
            </a:lvl3pPr>
            <a:lvl4pPr marL="654553" indent="-142865">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1" name="Text Placeholder 8"/>
          <p:cNvSpPr>
            <a:spLocks noGrp="1"/>
          </p:cNvSpPr>
          <p:nvPr>
            <p:ph type="body" sz="quarter" idx="21" hasCustomPrompt="1"/>
          </p:nvPr>
        </p:nvSpPr>
        <p:spPr>
          <a:xfrm>
            <a:off x="498537" y="6254703"/>
            <a:ext cx="3980879" cy="388759"/>
          </a:xfrm>
        </p:spPr>
        <p:txBody>
          <a:bodyPr anchor="b"/>
          <a:lstStyle>
            <a:lvl1pPr marL="0" indent="0">
              <a:buFontTx/>
              <a:buNone/>
              <a:defRPr sz="900"/>
            </a:lvl1pPr>
          </a:lstStyle>
          <a:p>
            <a:pPr lvl="0"/>
            <a:r>
              <a:rPr lang="en-US" dirty="0" smtClean="0"/>
              <a:t>Source: Enter source here</a:t>
            </a:r>
            <a:endParaRPr lang="en-GB" dirty="0"/>
          </a:p>
        </p:txBody>
      </p:sp>
      <p:cxnSp>
        <p:nvCxnSpPr>
          <p:cNvPr id="33" name="Straight Connector 32"/>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46608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9. HALF SCREEN PICTURE">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2735048" cy="1143000"/>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Picture Placeholder 4"/>
          <p:cNvSpPr>
            <a:spLocks noGrp="1"/>
          </p:cNvSpPr>
          <p:nvPr>
            <p:ph type="pic" sz="quarter" idx="13"/>
          </p:nvPr>
        </p:nvSpPr>
        <p:spPr>
          <a:xfrm>
            <a:off x="3220626" y="120947"/>
            <a:ext cx="6564784" cy="6620425"/>
          </a:xfrm>
        </p:spPr>
        <p:txBody>
          <a:bodyPr/>
          <a:lstStyle/>
          <a:p>
            <a:r>
              <a:rPr lang="en-US" smtClean="0"/>
              <a:t>Click icon to add picture</a:t>
            </a:r>
            <a:endParaRPr lang="en-GB"/>
          </a:p>
        </p:txBody>
      </p:sp>
      <p:cxnSp>
        <p:nvCxnSpPr>
          <p:cNvPr id="7" name="Straight Connector 6"/>
          <p:cNvCxnSpPr/>
          <p:nvPr userDrawn="1"/>
        </p:nvCxnSpPr>
        <p:spPr>
          <a:xfrm flipV="1">
            <a:off x="579807" y="1491683"/>
            <a:ext cx="2534537"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4"/>
          </p:nvPr>
        </p:nvSpPr>
        <p:spPr>
          <a:xfrm>
            <a:off x="477028" y="1603236"/>
            <a:ext cx="2710249" cy="47378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8"/>
          <p:cNvSpPr>
            <a:spLocks noGrp="1"/>
          </p:cNvSpPr>
          <p:nvPr>
            <p:ph type="body" sz="quarter" idx="21" hasCustomPrompt="1"/>
          </p:nvPr>
        </p:nvSpPr>
        <p:spPr>
          <a:xfrm>
            <a:off x="498537" y="6254703"/>
            <a:ext cx="2674382"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301262261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0. FULL SCREEN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6"/>
          <p:cNvSpPr>
            <a:spLocks noGrp="1"/>
          </p:cNvSpPr>
          <p:nvPr>
            <p:ph type="body" sz="quarter" idx="13"/>
          </p:nvPr>
        </p:nvSpPr>
        <p:spPr>
          <a:xfrm>
            <a:off x="114855" y="1616951"/>
            <a:ext cx="4926529" cy="3516111"/>
          </a:xfrm>
          <a:solidFill>
            <a:schemeClr val="tx1"/>
          </a:solidFill>
        </p:spPr>
        <p:txBody>
          <a:bodyPr lIns="462823" tIns="99176"/>
          <a:lstStyle>
            <a:lvl1pPr>
              <a:buClr>
                <a:schemeClr val="bg1"/>
              </a:buClr>
              <a:defRPr>
                <a:solidFill>
                  <a:schemeClr val="bg1"/>
                </a:solidFill>
              </a:defRPr>
            </a:lvl1pPr>
            <a:lvl2pPr>
              <a:buClr>
                <a:srgbClr val="A1A7C0"/>
              </a:buClr>
              <a:defRPr>
                <a:solidFill>
                  <a:schemeClr val="bg1"/>
                </a:solidFill>
              </a:defRPr>
            </a:lvl2pPr>
            <a:lvl3pPr>
              <a:defRPr>
                <a:solidFill>
                  <a:schemeClr val="bg1"/>
                </a:solidFill>
              </a:defRPr>
            </a:lvl3pPr>
            <a:lvl4pPr>
              <a:buClr>
                <a:srgbClr val="606B8D"/>
              </a:buClr>
              <a:defRPr>
                <a:solidFill>
                  <a:schemeClr val="bg1"/>
                </a:solidFill>
              </a:defRPr>
            </a:lvl4pPr>
            <a:lvl5pPr>
              <a:buClr>
                <a:srgbClr val="606B8D"/>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21" hasCustomPrompt="1"/>
          </p:nvPr>
        </p:nvSpPr>
        <p:spPr>
          <a:xfrm>
            <a:off x="498537" y="6254703"/>
            <a:ext cx="3980879" cy="388759"/>
          </a:xfrm>
        </p:spPr>
        <p:txBody>
          <a:bodyPr anchor="b"/>
          <a:lstStyle>
            <a:lvl1pPr marL="0" indent="0">
              <a:buFontTx/>
              <a:buNone/>
              <a:defRPr sz="900"/>
            </a:lvl1pPr>
          </a:lstStyle>
          <a:p>
            <a:pPr lvl="0"/>
            <a:r>
              <a:rPr lang="en-US" dirty="0" smtClean="0"/>
              <a:t>Source: Enter source here</a:t>
            </a:r>
            <a:endParaRPr lang="en-GB" dirty="0"/>
          </a:p>
        </p:txBody>
      </p:sp>
      <p:sp>
        <p:nvSpPr>
          <p:cNvPr id="11" name="Frame 10"/>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pic>
        <p:nvPicPr>
          <p:cNvPr id="12" name="Picture 11" descr="logo.emf"/>
          <p:cNvPicPr>
            <a:picLocks noChangeAspect="1"/>
          </p:cNvPicPr>
          <p:nvPr userDrawn="1"/>
        </p:nvPicPr>
        <p:blipFill>
          <a:blip r:embed="rId2" cstate="print"/>
          <a:stretch>
            <a:fillRect/>
          </a:stretch>
        </p:blipFill>
        <p:spPr>
          <a:xfrm>
            <a:off x="8583170" y="414678"/>
            <a:ext cx="874296" cy="853109"/>
          </a:xfrm>
          <a:prstGeom prst="rect">
            <a:avLst/>
          </a:prstGeom>
        </p:spPr>
      </p:pic>
    </p:spTree>
    <p:extLst>
      <p:ext uri="{BB962C8B-B14F-4D97-AF65-F5344CB8AC3E}">
        <p14:creationId xmlns:p14="http://schemas.microsoft.com/office/powerpoint/2010/main" val="2574374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7. PRESENTATION OBJECTIVES">
    <p:spTree>
      <p:nvGrpSpPr>
        <p:cNvPr id="1" name=""/>
        <p:cNvGrpSpPr/>
        <p:nvPr/>
      </p:nvGrpSpPr>
      <p:grpSpPr>
        <a:xfrm>
          <a:off x="0" y="0"/>
          <a:ext cx="0" cy="0"/>
          <a:chOff x="0" y="0"/>
          <a:chExt cx="0" cy="0"/>
        </a:xfrm>
      </p:grpSpPr>
      <p:sp>
        <p:nvSpPr>
          <p:cNvPr id="25" name="Rectangle 24"/>
          <p:cNvSpPr/>
          <p:nvPr userDrawn="1"/>
        </p:nvSpPr>
        <p:spPr>
          <a:xfrm>
            <a:off x="122064" y="17"/>
            <a:ext cx="3078128" cy="67428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487" tIns="495523" anchor="t"/>
          <a:lstStyle>
            <a:lvl1pPr>
              <a:defRPr>
                <a:solidFill>
                  <a:schemeClr val="tx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8" y="16580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8" y="2610398"/>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8" y="35627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8" y="451509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8" y="5467448"/>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4" name="Text Placeholder 13"/>
          <p:cNvSpPr>
            <a:spLocks noGrp="1"/>
          </p:cNvSpPr>
          <p:nvPr>
            <p:ph type="body" sz="quarter" idx="30"/>
          </p:nvPr>
        </p:nvSpPr>
        <p:spPr>
          <a:xfrm>
            <a:off x="1033722" y="16580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22" y="2610398"/>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22" y="35627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22" y="451509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22" y="5467448"/>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cxnSp>
        <p:nvCxnSpPr>
          <p:cNvPr id="21" name="Straight Connector 20"/>
          <p:cNvCxnSpPr/>
          <p:nvPr userDrawn="1"/>
        </p:nvCxnSpPr>
        <p:spPr>
          <a:xfrm flipV="1">
            <a:off x="630906"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906"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906"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906"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39469785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0.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491183" y="1616951"/>
            <a:ext cx="8988067" cy="4610396"/>
          </a:xfrm>
        </p:spPr>
        <p:txBody>
          <a:bodyPr/>
          <a:lstStyle/>
          <a:p>
            <a:r>
              <a:rPr lang="en-US" smtClean="0"/>
              <a:t>Click icon to add chart</a:t>
            </a:r>
            <a:endParaRPr lang="en-GB" dirty="0"/>
          </a:p>
        </p:txBody>
      </p:sp>
      <p:sp>
        <p:nvSpPr>
          <p:cNvPr id="7" name="Text Placeholder 8"/>
          <p:cNvSpPr>
            <a:spLocks noGrp="1"/>
          </p:cNvSpPr>
          <p:nvPr>
            <p:ph type="body" sz="quarter" idx="14" hasCustomPrompt="1"/>
          </p:nvPr>
        </p:nvSpPr>
        <p:spPr>
          <a:xfrm>
            <a:off x="498536" y="6254703"/>
            <a:ext cx="395216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8" name="Straight Connector 7"/>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68722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1. CONTEN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6"/>
          <p:cNvSpPr>
            <a:spLocks noGrp="1"/>
          </p:cNvSpPr>
          <p:nvPr>
            <p:ph type="body" sz="quarter" idx="13"/>
          </p:nvPr>
        </p:nvSpPr>
        <p:spPr>
          <a:xfrm>
            <a:off x="620596" y="1616951"/>
            <a:ext cx="2639738" cy="4640632"/>
          </a:xfrm>
          <a:solidFill>
            <a:srgbClr val="A1A7C0"/>
          </a:solidFill>
        </p:spPr>
        <p:txBody>
          <a:bodyPr tIns="99176"/>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8"/>
          <p:cNvSpPr>
            <a:spLocks noGrp="1"/>
          </p:cNvSpPr>
          <p:nvPr>
            <p:ph type="body" sz="quarter" idx="15" hasCustomPrompt="1"/>
          </p:nvPr>
        </p:nvSpPr>
        <p:spPr>
          <a:xfrm>
            <a:off x="498537" y="6254703"/>
            <a:ext cx="399523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10" name="Straight Connector 9"/>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6"/>
          </p:nvPr>
        </p:nvSpPr>
        <p:spPr>
          <a:xfrm>
            <a:off x="3244937" y="1616951"/>
            <a:ext cx="6172931" cy="4610418"/>
          </a:xfrm>
        </p:spPr>
        <p:txBody>
          <a:bodyPr tIns="9917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922705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22. TWO 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86064"/>
            <a:ext cx="4361816" cy="4541283"/>
          </a:xfrm>
        </p:spPr>
        <p:txBody>
          <a:bodyPr/>
          <a:lstStyle/>
          <a:p>
            <a:r>
              <a:rPr lang="en-US" smtClean="0"/>
              <a:t>Click icon to add chart</a:t>
            </a:r>
            <a:endParaRPr lang="en-GB"/>
          </a:p>
        </p:txBody>
      </p:sp>
      <p:sp>
        <p:nvSpPr>
          <p:cNvPr id="7" name="Chart Placeholder 18"/>
          <p:cNvSpPr>
            <a:spLocks noGrp="1"/>
          </p:cNvSpPr>
          <p:nvPr>
            <p:ph type="chart" sz="quarter" idx="14"/>
          </p:nvPr>
        </p:nvSpPr>
        <p:spPr>
          <a:xfrm>
            <a:off x="5042707" y="1686064"/>
            <a:ext cx="4319168" cy="4541283"/>
          </a:xfrm>
        </p:spPr>
        <p:txBody>
          <a:bodyPr/>
          <a:lstStyle/>
          <a:p>
            <a:r>
              <a:rPr lang="en-US" smtClean="0"/>
              <a:t>Click icon to add chart</a:t>
            </a:r>
            <a:endParaRPr lang="en-GB"/>
          </a:p>
        </p:txBody>
      </p:sp>
      <p:sp>
        <p:nvSpPr>
          <p:cNvPr id="8" name="Text Placeholder 8"/>
          <p:cNvSpPr>
            <a:spLocks noGrp="1"/>
          </p:cNvSpPr>
          <p:nvPr>
            <p:ph type="body" sz="quarter" idx="15" hasCustomPrompt="1"/>
          </p:nvPr>
        </p:nvSpPr>
        <p:spPr>
          <a:xfrm>
            <a:off x="498537" y="6254703"/>
            <a:ext cx="399523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9" name="Straight Connector 8"/>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46353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23. CHART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86066"/>
            <a:ext cx="4361816" cy="4541281"/>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36" y="6254703"/>
            <a:ext cx="3923451" cy="388759"/>
          </a:xfrm>
        </p:spPr>
        <p:txBody>
          <a:bodyPr anchor="b"/>
          <a:lstStyle>
            <a:lvl1pPr marL="0" indent="0">
              <a:buFontTx/>
              <a:buNone/>
              <a:defRPr sz="900"/>
            </a:lvl1pPr>
          </a:lstStyle>
          <a:p>
            <a:pPr lvl="0"/>
            <a:r>
              <a:rPr lang="en-US" dirty="0" smtClean="0"/>
              <a:t>Source: Enter source here</a:t>
            </a:r>
            <a:endParaRPr lang="en-GB" dirty="0"/>
          </a:p>
        </p:txBody>
      </p:sp>
      <p:sp>
        <p:nvSpPr>
          <p:cNvPr id="8" name="Table Placeholder 10"/>
          <p:cNvSpPr>
            <a:spLocks noGrp="1"/>
          </p:cNvSpPr>
          <p:nvPr>
            <p:ph type="tbl" sz="quarter" idx="15"/>
          </p:nvPr>
        </p:nvSpPr>
        <p:spPr>
          <a:xfrm>
            <a:off x="5042707" y="1686064"/>
            <a:ext cx="4461818" cy="4541646"/>
          </a:xfrm>
        </p:spPr>
        <p:txBody>
          <a:bodyPr/>
          <a:lstStyle/>
          <a:p>
            <a:r>
              <a:rPr lang="en-US" smtClean="0"/>
              <a:t>Click icon to add table</a:t>
            </a:r>
            <a:endParaRPr lang="en-GB"/>
          </a:p>
        </p:txBody>
      </p:sp>
      <p:cxnSp>
        <p:nvCxnSpPr>
          <p:cNvPr id="10" name="Straight Connector 9"/>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36901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24. THREE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1" y="1686064"/>
            <a:ext cx="2834679" cy="4541283"/>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36" y="6254703"/>
            <a:ext cx="3952165" cy="388759"/>
          </a:xfrm>
        </p:spPr>
        <p:txBody>
          <a:bodyPr anchor="b"/>
          <a:lstStyle>
            <a:lvl1pPr marL="0" indent="0">
              <a:buFontTx/>
              <a:buNone/>
              <a:defRPr sz="900"/>
            </a:lvl1pPr>
          </a:lstStyle>
          <a:p>
            <a:pPr lvl="0"/>
            <a:r>
              <a:rPr lang="en-US" dirty="0" smtClean="0"/>
              <a:t>Source: Enter source here</a:t>
            </a:r>
            <a:endParaRPr lang="en-GB" dirty="0"/>
          </a:p>
        </p:txBody>
      </p:sp>
      <p:sp>
        <p:nvSpPr>
          <p:cNvPr id="8" name="Chart Placeholder 18"/>
          <p:cNvSpPr>
            <a:spLocks noGrp="1"/>
          </p:cNvSpPr>
          <p:nvPr>
            <p:ph type="chart" sz="quarter" idx="15"/>
          </p:nvPr>
        </p:nvSpPr>
        <p:spPr>
          <a:xfrm>
            <a:off x="3560337" y="1686064"/>
            <a:ext cx="2834679" cy="4541283"/>
          </a:xfrm>
        </p:spPr>
        <p:txBody>
          <a:bodyPr/>
          <a:lstStyle/>
          <a:p>
            <a:r>
              <a:rPr lang="en-US" smtClean="0"/>
              <a:t>Click icon to add chart</a:t>
            </a:r>
            <a:endParaRPr lang="en-GB"/>
          </a:p>
        </p:txBody>
      </p:sp>
      <p:sp>
        <p:nvSpPr>
          <p:cNvPr id="9" name="Chart Placeholder 18"/>
          <p:cNvSpPr>
            <a:spLocks noGrp="1"/>
          </p:cNvSpPr>
          <p:nvPr>
            <p:ph type="chart" sz="quarter" idx="16"/>
          </p:nvPr>
        </p:nvSpPr>
        <p:spPr>
          <a:xfrm>
            <a:off x="6516254" y="1686064"/>
            <a:ext cx="2834679" cy="4541283"/>
          </a:xfrm>
        </p:spPr>
        <p:txBody>
          <a:bodyPr/>
          <a:lstStyle/>
          <a:p>
            <a:r>
              <a:rPr lang="en-US" smtClean="0"/>
              <a:t>Click icon to add chart</a:t>
            </a:r>
            <a:endParaRPr lang="en-GB"/>
          </a:p>
        </p:txBody>
      </p:sp>
      <p:cxnSp>
        <p:nvCxnSpPr>
          <p:cNvPr id="10" name="Straight Connector 9"/>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46444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25. FOUR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69811"/>
            <a:ext cx="4268694" cy="2184250"/>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36" y="3828144"/>
            <a:ext cx="4177990" cy="388759"/>
          </a:xfrm>
        </p:spPr>
        <p:txBody>
          <a:bodyPr anchor="t"/>
          <a:lstStyle>
            <a:lvl1pPr marL="0" indent="0">
              <a:buFontTx/>
              <a:buNone/>
              <a:defRPr sz="900"/>
            </a:lvl1pPr>
          </a:lstStyle>
          <a:p>
            <a:pPr lvl="0"/>
            <a:r>
              <a:rPr lang="en-US" dirty="0" smtClean="0"/>
              <a:t>Source: Enter source here</a:t>
            </a:r>
            <a:endParaRPr lang="en-GB" dirty="0"/>
          </a:p>
        </p:txBody>
      </p:sp>
      <p:sp>
        <p:nvSpPr>
          <p:cNvPr id="8" name="Chart Placeholder 18"/>
          <p:cNvSpPr>
            <a:spLocks noGrp="1"/>
          </p:cNvSpPr>
          <p:nvPr>
            <p:ph type="chart" sz="quarter" idx="15"/>
          </p:nvPr>
        </p:nvSpPr>
        <p:spPr>
          <a:xfrm>
            <a:off x="5088296" y="1669811"/>
            <a:ext cx="4268694" cy="2184250"/>
          </a:xfrm>
        </p:spPr>
        <p:txBody>
          <a:bodyPr/>
          <a:lstStyle/>
          <a:p>
            <a:r>
              <a:rPr lang="en-US" smtClean="0"/>
              <a:t>Click icon to add chart</a:t>
            </a:r>
            <a:endParaRPr lang="en-GB"/>
          </a:p>
        </p:txBody>
      </p:sp>
      <p:sp>
        <p:nvSpPr>
          <p:cNvPr id="9" name="Text Placeholder 8"/>
          <p:cNvSpPr>
            <a:spLocks noGrp="1"/>
          </p:cNvSpPr>
          <p:nvPr>
            <p:ph type="body" sz="quarter" idx="16" hasCustomPrompt="1"/>
          </p:nvPr>
        </p:nvSpPr>
        <p:spPr>
          <a:xfrm>
            <a:off x="5007414" y="3828144"/>
            <a:ext cx="4177990" cy="388759"/>
          </a:xfrm>
        </p:spPr>
        <p:txBody>
          <a:bodyPr anchor="t"/>
          <a:lstStyle>
            <a:lvl1pPr marL="0" indent="0">
              <a:buFontTx/>
              <a:buNone/>
              <a:defRPr sz="900"/>
            </a:lvl1pPr>
          </a:lstStyle>
          <a:p>
            <a:pPr lvl="0"/>
            <a:r>
              <a:rPr lang="en-US" dirty="0" smtClean="0"/>
              <a:t>Source: Enter source here</a:t>
            </a:r>
            <a:endParaRPr lang="en-GB" dirty="0"/>
          </a:p>
        </p:txBody>
      </p:sp>
      <p:sp>
        <p:nvSpPr>
          <p:cNvPr id="10" name="Chart Placeholder 18"/>
          <p:cNvSpPr>
            <a:spLocks noGrp="1"/>
          </p:cNvSpPr>
          <p:nvPr>
            <p:ph type="chart" sz="quarter" idx="17"/>
          </p:nvPr>
        </p:nvSpPr>
        <p:spPr>
          <a:xfrm>
            <a:off x="604420" y="4225957"/>
            <a:ext cx="4268694" cy="2184250"/>
          </a:xfrm>
        </p:spPr>
        <p:txBody>
          <a:bodyPr/>
          <a:lstStyle/>
          <a:p>
            <a:r>
              <a:rPr lang="en-US" smtClean="0"/>
              <a:t>Click icon to add chart</a:t>
            </a:r>
            <a:endParaRPr lang="en-GB"/>
          </a:p>
        </p:txBody>
      </p:sp>
      <p:sp>
        <p:nvSpPr>
          <p:cNvPr id="12" name="Chart Placeholder 18"/>
          <p:cNvSpPr>
            <a:spLocks noGrp="1"/>
          </p:cNvSpPr>
          <p:nvPr>
            <p:ph type="chart" sz="quarter" idx="19"/>
          </p:nvPr>
        </p:nvSpPr>
        <p:spPr>
          <a:xfrm>
            <a:off x="5088296" y="4225957"/>
            <a:ext cx="4268694" cy="2184250"/>
          </a:xfrm>
        </p:spPr>
        <p:txBody>
          <a:bodyPr/>
          <a:lstStyle/>
          <a:p>
            <a:r>
              <a:rPr lang="en-US" smtClean="0"/>
              <a:t>Click icon to add chart</a:t>
            </a:r>
            <a:endParaRPr lang="en-GB"/>
          </a:p>
        </p:txBody>
      </p:sp>
      <p:sp>
        <p:nvSpPr>
          <p:cNvPr id="13" name="Text Placeholder 8"/>
          <p:cNvSpPr>
            <a:spLocks noGrp="1"/>
          </p:cNvSpPr>
          <p:nvPr>
            <p:ph type="body" sz="quarter" idx="20" hasCustomPrompt="1"/>
          </p:nvPr>
        </p:nvSpPr>
        <p:spPr>
          <a:xfrm>
            <a:off x="498536" y="6254703"/>
            <a:ext cx="3952165" cy="388759"/>
          </a:xfrm>
        </p:spPr>
        <p:txBody>
          <a:bodyPr anchor="b"/>
          <a:lstStyle>
            <a:lvl1pPr marL="0" indent="0">
              <a:buFontTx/>
              <a:buNone/>
              <a:defRPr sz="900"/>
            </a:lvl1pPr>
          </a:lstStyle>
          <a:p>
            <a:pPr lvl="0"/>
            <a:r>
              <a:rPr lang="en-US" dirty="0" smtClean="0"/>
              <a:t>Source: Enter source here</a:t>
            </a:r>
            <a:endParaRPr lang="en-GB" dirty="0"/>
          </a:p>
        </p:txBody>
      </p:sp>
      <p:cxnSp>
        <p:nvCxnSpPr>
          <p:cNvPr id="14" name="Straight Connector 13"/>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86807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6" name="Text Placeholder 7"/>
          <p:cNvSpPr>
            <a:spLocks noGrp="1"/>
          </p:cNvSpPr>
          <p:nvPr>
            <p:ph type="body" sz="quarter" idx="13" hasCustomPrompt="1"/>
          </p:nvPr>
        </p:nvSpPr>
        <p:spPr>
          <a:xfrm>
            <a:off x="488443"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7" name="Straight Connector 6"/>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53470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3" name="Footer Placeholder 2"/>
          <p:cNvSpPr>
            <a:spLocks noGrp="1"/>
          </p:cNvSpPr>
          <p:nvPr>
            <p:ph type="ftr" sz="quarter" idx="11"/>
          </p:nvPr>
        </p:nvSpPr>
        <p:spPr/>
        <p:txBody>
          <a:bodyPr/>
          <a:lstStyle/>
          <a:p>
            <a:endParaRPr lang="en-GB">
              <a:solidFill>
                <a:srgbClr val="002244"/>
              </a:solidFill>
            </a:endParaRPr>
          </a:p>
        </p:txBody>
      </p:sp>
      <p:sp>
        <p:nvSpPr>
          <p:cNvPr id="4" name="Slide Number Placeholder 3"/>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5" name="Text Placeholder 7"/>
          <p:cNvSpPr>
            <a:spLocks noGrp="1"/>
          </p:cNvSpPr>
          <p:nvPr>
            <p:ph type="body" sz="quarter" idx="13" hasCustomPrompt="1"/>
          </p:nvPr>
        </p:nvSpPr>
        <p:spPr>
          <a:xfrm>
            <a:off x="488443"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spTree>
    <p:extLst>
      <p:ext uri="{BB962C8B-B14F-4D97-AF65-F5344CB8AC3E}">
        <p14:creationId xmlns:p14="http://schemas.microsoft.com/office/powerpoint/2010/main" val="413795240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3" name="Footer Placeholder 2"/>
          <p:cNvSpPr>
            <a:spLocks noGrp="1"/>
          </p:cNvSpPr>
          <p:nvPr>
            <p:ph type="ftr" sz="quarter" idx="11"/>
          </p:nvPr>
        </p:nvSpPr>
        <p:spPr/>
        <p:txBody>
          <a:bodyPr/>
          <a:lstStyle/>
          <a:p>
            <a:endParaRPr lang="en-GB">
              <a:solidFill>
                <a:srgbClr val="002244"/>
              </a:solidFill>
            </a:endParaRPr>
          </a:p>
        </p:txBody>
      </p:sp>
      <p:sp>
        <p:nvSpPr>
          <p:cNvPr id="4" name="Slide Number Placeholder 3"/>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5" name="Text Placeholder 7"/>
          <p:cNvSpPr>
            <a:spLocks noGrp="1"/>
          </p:cNvSpPr>
          <p:nvPr>
            <p:ph type="body" sz="quarter" idx="13" hasCustomPrompt="1"/>
          </p:nvPr>
        </p:nvSpPr>
        <p:spPr>
          <a:xfrm>
            <a:off x="488443"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spTree>
    <p:extLst>
      <p:ext uri="{BB962C8B-B14F-4D97-AF65-F5344CB8AC3E}">
        <p14:creationId xmlns:p14="http://schemas.microsoft.com/office/powerpoint/2010/main" val="70698148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3826496"/>
            <a:ext cx="9906000" cy="3031505"/>
          </a:xfrm>
          <a:prstGeom prst="rect">
            <a:avLst/>
          </a:prstGeom>
          <a:solidFill>
            <a:srgbClr val="008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GB" sz="1800" dirty="0">
              <a:solidFill>
                <a:prstClr val="white"/>
              </a:solidFill>
            </a:endParaRPr>
          </a:p>
        </p:txBody>
      </p:sp>
      <p:sp>
        <p:nvSpPr>
          <p:cNvPr id="31" name="Text Placeholder 30"/>
          <p:cNvSpPr>
            <a:spLocks noGrp="1"/>
          </p:cNvSpPr>
          <p:nvPr>
            <p:ph type="body" sz="quarter" idx="10" hasCustomPrompt="1"/>
          </p:nvPr>
        </p:nvSpPr>
        <p:spPr>
          <a:xfrm>
            <a:off x="1854101" y="2545669"/>
            <a:ext cx="6581643" cy="563277"/>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title line 1</a:t>
            </a:r>
          </a:p>
        </p:txBody>
      </p:sp>
      <p:sp>
        <p:nvSpPr>
          <p:cNvPr id="32" name="Text Placeholder 30"/>
          <p:cNvSpPr>
            <a:spLocks noGrp="1"/>
          </p:cNvSpPr>
          <p:nvPr>
            <p:ph type="body" sz="quarter" idx="11" hasCustomPrompt="1"/>
          </p:nvPr>
        </p:nvSpPr>
        <p:spPr>
          <a:xfrm>
            <a:off x="1862470" y="3108945"/>
            <a:ext cx="6581643" cy="584650"/>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a:t>
            </a:r>
            <a:r>
              <a:rPr lang="en-US" smtClean="0"/>
              <a:t>title line 2</a:t>
            </a:r>
            <a:endParaRPr lang="en-US" dirty="0" smtClean="0"/>
          </a:p>
        </p:txBody>
      </p:sp>
      <p:sp>
        <p:nvSpPr>
          <p:cNvPr id="34" name="Text Placeholder 33"/>
          <p:cNvSpPr>
            <a:spLocks noGrp="1"/>
          </p:cNvSpPr>
          <p:nvPr>
            <p:ph type="body" sz="quarter" idx="12" hasCustomPrompt="1"/>
          </p:nvPr>
        </p:nvSpPr>
        <p:spPr>
          <a:xfrm>
            <a:off x="1499658" y="4302744"/>
            <a:ext cx="7016750" cy="1838932"/>
          </a:xfrm>
          <a:prstGeom prst="rect">
            <a:avLst/>
          </a:prstGeom>
        </p:spPr>
        <p:txBody>
          <a:bodyPr/>
          <a:lstStyle>
            <a:lvl1pPr marL="0" indent="0">
              <a:buFont typeface="Arial" panose="020B0604020202020204" pitchFamily="34" charset="0"/>
              <a:buNone/>
              <a:defRPr sz="1800" baseline="0">
                <a:solidFill>
                  <a:schemeClr val="bg1"/>
                </a:solidFill>
                <a:latin typeface="+mn-lt"/>
              </a:defRPr>
            </a:lvl1pPr>
          </a:lstStyle>
          <a:p>
            <a:pPr marL="0" indent="0">
              <a:buFont typeface="Arial" panose="020B0604020202020204" pitchFamily="34" charset="0"/>
              <a:buNone/>
            </a:pPr>
            <a:r>
              <a:rPr lang="en-US" sz="1800" dirty="0" smtClean="0">
                <a:solidFill>
                  <a:schemeClr val="bg1"/>
                </a:solidFill>
                <a:latin typeface="+mn-lt"/>
                <a:cs typeface="Calibri"/>
              </a:rPr>
              <a:t>Click to edit subtitle</a:t>
            </a:r>
            <a:endParaRPr lang="en-US" sz="1800" dirty="0">
              <a:solidFill>
                <a:schemeClr val="bg1"/>
              </a:solidFill>
              <a:latin typeface="+mn-lt"/>
              <a:cs typeface="Calibri"/>
            </a:endParaRPr>
          </a:p>
        </p:txBody>
      </p:sp>
    </p:spTree>
    <p:extLst>
      <p:ext uri="{BB962C8B-B14F-4D97-AF65-F5344CB8AC3E}">
        <p14:creationId xmlns:p14="http://schemas.microsoft.com/office/powerpoint/2010/main" val="323578227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7. PRESENTATION OBJECTIVES">
    <p:spTree>
      <p:nvGrpSpPr>
        <p:cNvPr id="1" name=""/>
        <p:cNvGrpSpPr/>
        <p:nvPr/>
      </p:nvGrpSpPr>
      <p:grpSpPr>
        <a:xfrm>
          <a:off x="0" y="0"/>
          <a:ext cx="0" cy="0"/>
          <a:chOff x="0" y="0"/>
          <a:chExt cx="0" cy="0"/>
        </a:xfrm>
      </p:grpSpPr>
      <p:sp>
        <p:nvSpPr>
          <p:cNvPr id="25" name="Rectangle 24"/>
          <p:cNvSpPr/>
          <p:nvPr userDrawn="1"/>
        </p:nvSpPr>
        <p:spPr>
          <a:xfrm>
            <a:off x="122064" y="17"/>
            <a:ext cx="3078128" cy="67428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487" tIns="495523" anchor="t"/>
          <a:lstStyle>
            <a:lvl1pPr>
              <a:defRPr>
                <a:solidFill>
                  <a:schemeClr val="bg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8" y="16580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8" y="2610398"/>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8" y="35627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8" y="45150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8" y="5467448"/>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4" name="Text Placeholder 13"/>
          <p:cNvSpPr>
            <a:spLocks noGrp="1"/>
          </p:cNvSpPr>
          <p:nvPr>
            <p:ph type="body" sz="quarter" idx="30"/>
          </p:nvPr>
        </p:nvSpPr>
        <p:spPr>
          <a:xfrm>
            <a:off x="1033722"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22" y="2610398"/>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22"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22"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22" y="5467448"/>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cxnSp>
        <p:nvCxnSpPr>
          <p:cNvPr id="21" name="Straight Connector 20"/>
          <p:cNvCxnSpPr/>
          <p:nvPr userDrawn="1"/>
        </p:nvCxnSpPr>
        <p:spPr>
          <a:xfrm flipV="1">
            <a:off x="630906"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906"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906"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906"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36128214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274639"/>
            <a:ext cx="8915400" cy="686061"/>
          </a:xfrm>
          <a:prstGeom prst="rect">
            <a:avLst/>
          </a:prstGeom>
        </p:spPr>
        <p:txBody>
          <a:bodyPr/>
          <a:lstStyle>
            <a:lvl1pPr algn="l">
              <a:defRPr sz="3000" baseline="0">
                <a:solidFill>
                  <a:srgbClr val="00816C"/>
                </a:solidFill>
                <a:latin typeface="Calibri" panose="020F0502020204030204" pitchFamily="34" charset="0"/>
              </a:defRPr>
            </a:lvl1pPr>
          </a:lstStyle>
          <a:p>
            <a:r>
              <a:rPr lang="en-US" dirty="0" smtClean="0"/>
              <a:t>Click to edit page title</a:t>
            </a:r>
            <a:endParaRPr lang="en-GB" dirty="0"/>
          </a:p>
        </p:txBody>
      </p:sp>
      <p:sp>
        <p:nvSpPr>
          <p:cNvPr id="3" name="Content Placeholder 2"/>
          <p:cNvSpPr>
            <a:spLocks noGrp="1"/>
          </p:cNvSpPr>
          <p:nvPr>
            <p:ph idx="1" hasCustomPrompt="1"/>
          </p:nvPr>
        </p:nvSpPr>
        <p:spPr>
          <a:xfrm>
            <a:off x="495300" y="1157469"/>
            <a:ext cx="8915400" cy="4382925"/>
          </a:xfrm>
          <a:prstGeom prst="rect">
            <a:avLst/>
          </a:prstGeom>
        </p:spPr>
        <p:txBody>
          <a:bodyPr/>
          <a:lstStyle>
            <a:lvl1pPr marL="0" indent="0">
              <a:buNone/>
              <a:defRPr sz="1800">
                <a:solidFill>
                  <a:schemeClr val="tx1">
                    <a:lumMod val="75000"/>
                    <a:lumOff val="25000"/>
                  </a:schemeClr>
                </a:solidFill>
              </a:defRPr>
            </a:lvl1pPr>
          </a:lstStyle>
          <a:p>
            <a:pPr lvl="0"/>
            <a:r>
              <a:rPr lang="en-US" dirty="0" smtClean="0"/>
              <a:t>Click to edit page content</a:t>
            </a:r>
          </a:p>
        </p:txBody>
      </p:sp>
    </p:spTree>
    <p:extLst>
      <p:ext uri="{BB962C8B-B14F-4D97-AF65-F5344CB8AC3E}">
        <p14:creationId xmlns:p14="http://schemas.microsoft.com/office/powerpoint/2010/main" val="45782061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1" y="1600207"/>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35550" y="1600207"/>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6" name="Footer Placeholder 5"/>
          <p:cNvSpPr>
            <a:spLocks noGrp="1"/>
          </p:cNvSpPr>
          <p:nvPr>
            <p:ph type="ftr" sz="quarter" idx="11"/>
          </p:nvPr>
        </p:nvSpPr>
        <p:spPr/>
        <p:txBody>
          <a:bodyPr/>
          <a:lstStyle/>
          <a:p>
            <a:endParaRPr lang="en-GB">
              <a:solidFill>
                <a:srgbClr val="002244"/>
              </a:solidFill>
            </a:endParaRPr>
          </a:p>
        </p:txBody>
      </p:sp>
      <p:sp>
        <p:nvSpPr>
          <p:cNvPr id="7" name="Slide Number Placeholder 6"/>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9" name="Straight Connector 8"/>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651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9726" y="2389660"/>
            <a:ext cx="8420100" cy="1785071"/>
          </a:xfrm>
        </p:spPr>
        <p:txBody>
          <a:bodyPr anchor="b">
            <a:normAutofit/>
          </a:bodyPr>
          <a:lstStyle>
            <a:lvl1pPr algn="l">
              <a:defRPr sz="2900" b="1" cap="none"/>
            </a:lvl1pPr>
          </a:lstStyle>
          <a:p>
            <a:r>
              <a:rPr lang="en-US" dirty="0" smtClean="0"/>
              <a:t>Click to edit master title style</a:t>
            </a:r>
            <a:endParaRPr lang="en-GB" dirty="0"/>
          </a:p>
        </p:txBody>
      </p:sp>
      <p:sp>
        <p:nvSpPr>
          <p:cNvPr id="3" name="Text Placeholder 2"/>
          <p:cNvSpPr>
            <a:spLocks noGrp="1"/>
          </p:cNvSpPr>
          <p:nvPr>
            <p:ph type="body" idx="1"/>
          </p:nvPr>
        </p:nvSpPr>
        <p:spPr>
          <a:xfrm>
            <a:off x="509726" y="4199932"/>
            <a:ext cx="8420100" cy="1500187"/>
          </a:xfrm>
        </p:spPr>
        <p:txBody>
          <a:bodyPr anchor="t"/>
          <a:lstStyle>
            <a:lvl1pPr marL="0" indent="0">
              <a:buNone/>
              <a:defRPr sz="2100">
                <a:solidFill>
                  <a:schemeClr val="tx1">
                    <a:tint val="75000"/>
                  </a:schemeClr>
                </a:solidFill>
              </a:defRPr>
            </a:lvl1pPr>
            <a:lvl2pPr marL="478574" indent="0">
              <a:buNone/>
              <a:defRPr sz="1900">
                <a:solidFill>
                  <a:schemeClr val="tx1">
                    <a:tint val="75000"/>
                  </a:schemeClr>
                </a:solidFill>
              </a:defRPr>
            </a:lvl2pPr>
            <a:lvl3pPr marL="957146" indent="0">
              <a:buNone/>
              <a:defRPr sz="1700">
                <a:solidFill>
                  <a:schemeClr val="tx1">
                    <a:tint val="75000"/>
                  </a:schemeClr>
                </a:solidFill>
              </a:defRPr>
            </a:lvl3pPr>
            <a:lvl4pPr marL="1435723" indent="0">
              <a:buNone/>
              <a:defRPr sz="1500">
                <a:solidFill>
                  <a:schemeClr val="tx1">
                    <a:tint val="75000"/>
                  </a:schemeClr>
                </a:solidFill>
              </a:defRPr>
            </a:lvl4pPr>
            <a:lvl5pPr marL="1914290" indent="0">
              <a:buNone/>
              <a:defRPr sz="1500">
                <a:solidFill>
                  <a:schemeClr val="tx1">
                    <a:tint val="75000"/>
                  </a:schemeClr>
                </a:solidFill>
              </a:defRPr>
            </a:lvl5pPr>
            <a:lvl6pPr marL="2392865" indent="0">
              <a:buNone/>
              <a:defRPr sz="1500">
                <a:solidFill>
                  <a:schemeClr val="tx1">
                    <a:tint val="75000"/>
                  </a:schemeClr>
                </a:solidFill>
              </a:defRPr>
            </a:lvl6pPr>
            <a:lvl7pPr marL="2871436" indent="0">
              <a:buNone/>
              <a:defRPr sz="1500">
                <a:solidFill>
                  <a:schemeClr val="tx1">
                    <a:tint val="75000"/>
                  </a:schemeClr>
                </a:solidFill>
              </a:defRPr>
            </a:lvl7pPr>
            <a:lvl8pPr marL="3350007" indent="0">
              <a:buNone/>
              <a:defRPr sz="1500">
                <a:solidFill>
                  <a:schemeClr val="tx1">
                    <a:tint val="75000"/>
                  </a:schemeClr>
                </a:solidFill>
              </a:defRPr>
            </a:lvl8pPr>
            <a:lvl9pPr marL="3828580"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Tree>
    <p:extLst>
      <p:ext uri="{BB962C8B-B14F-4D97-AF65-F5344CB8AC3E}">
        <p14:creationId xmlns:p14="http://schemas.microsoft.com/office/powerpoint/2010/main" val="131576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 TEAM SLIDE 1- 9 PEOPLE">
    <p:spTree>
      <p:nvGrpSpPr>
        <p:cNvPr id="1" name=""/>
        <p:cNvGrpSpPr/>
        <p:nvPr/>
      </p:nvGrpSpPr>
      <p:grpSpPr>
        <a:xfrm>
          <a:off x="0" y="0"/>
          <a:ext cx="0" cy="0"/>
          <a:chOff x="0" y="0"/>
          <a:chExt cx="0" cy="0"/>
        </a:xfrm>
      </p:grpSpPr>
      <p:sp>
        <p:nvSpPr>
          <p:cNvPr id="38" name="Text Placeholder 21"/>
          <p:cNvSpPr>
            <a:spLocks noGrp="1"/>
          </p:cNvSpPr>
          <p:nvPr>
            <p:ph type="body" sz="quarter" idx="31" hasCustomPrompt="1"/>
          </p:nvPr>
        </p:nvSpPr>
        <p:spPr>
          <a:xfrm>
            <a:off x="3592691" y="3193518"/>
            <a:ext cx="2788268" cy="1474405"/>
          </a:xfrm>
          <a:solidFill>
            <a:srgbClr val="A1A7C0"/>
          </a:solidFill>
        </p:spPr>
        <p:txBody>
          <a:bodyPr lIns="1486569" tIns="0" rIns="16518" bIns="6607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41" name="Text Placeholder 21"/>
          <p:cNvSpPr>
            <a:spLocks noGrp="1"/>
          </p:cNvSpPr>
          <p:nvPr>
            <p:ph type="body" sz="quarter" idx="32" hasCustomPrompt="1"/>
          </p:nvPr>
        </p:nvSpPr>
        <p:spPr>
          <a:xfrm>
            <a:off x="3592691" y="4765305"/>
            <a:ext cx="2788268" cy="1474405"/>
          </a:xfrm>
          <a:solidFill>
            <a:srgbClr val="A1A7C0"/>
          </a:solidFill>
        </p:spPr>
        <p:txBody>
          <a:bodyPr lIns="1486569" tIns="0" rIns="16518" bIns="6607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44" name="Text Placeholder 21"/>
          <p:cNvSpPr>
            <a:spLocks noGrp="1"/>
          </p:cNvSpPr>
          <p:nvPr>
            <p:ph type="body" sz="quarter" idx="33" hasCustomPrompt="1"/>
          </p:nvPr>
        </p:nvSpPr>
        <p:spPr>
          <a:xfrm>
            <a:off x="3592691" y="1614086"/>
            <a:ext cx="2788268" cy="1474405"/>
          </a:xfrm>
          <a:solidFill>
            <a:srgbClr val="A1A7C0"/>
          </a:solidFill>
        </p:spPr>
        <p:txBody>
          <a:bodyPr lIns="1486569" tIns="0" rIns="16518" bIns="6607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7" name="Text Placeholder 21"/>
          <p:cNvSpPr>
            <a:spLocks noGrp="1"/>
          </p:cNvSpPr>
          <p:nvPr>
            <p:ph type="body" sz="quarter" idx="34" hasCustomPrompt="1"/>
          </p:nvPr>
        </p:nvSpPr>
        <p:spPr>
          <a:xfrm>
            <a:off x="6595667" y="3193518"/>
            <a:ext cx="2788268" cy="1474405"/>
          </a:xfrm>
          <a:solidFill>
            <a:srgbClr val="A1A7C0"/>
          </a:solidFill>
        </p:spPr>
        <p:txBody>
          <a:bodyPr lIns="1486569" tIns="0" rIns="16518" bIns="6607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8" name="Text Placeholder 21"/>
          <p:cNvSpPr>
            <a:spLocks noGrp="1"/>
          </p:cNvSpPr>
          <p:nvPr>
            <p:ph type="body" sz="quarter" idx="35" hasCustomPrompt="1"/>
          </p:nvPr>
        </p:nvSpPr>
        <p:spPr>
          <a:xfrm>
            <a:off x="6595667" y="4765305"/>
            <a:ext cx="2788268" cy="1474405"/>
          </a:xfrm>
          <a:solidFill>
            <a:srgbClr val="A1A7C0"/>
          </a:solidFill>
        </p:spPr>
        <p:txBody>
          <a:bodyPr lIns="1486569" tIns="0" rIns="16518" bIns="6607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9" name="Text Placeholder 21"/>
          <p:cNvSpPr>
            <a:spLocks noGrp="1"/>
          </p:cNvSpPr>
          <p:nvPr>
            <p:ph type="body" sz="quarter" idx="36" hasCustomPrompt="1"/>
          </p:nvPr>
        </p:nvSpPr>
        <p:spPr>
          <a:xfrm>
            <a:off x="6595667" y="1614086"/>
            <a:ext cx="2788268" cy="1474405"/>
          </a:xfrm>
          <a:solidFill>
            <a:srgbClr val="A1A7C0"/>
          </a:solidFill>
        </p:spPr>
        <p:txBody>
          <a:bodyPr lIns="1486569" tIns="0" rIns="16518" bIns="6607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32" name="Text Placeholder 21"/>
          <p:cNvSpPr>
            <a:spLocks noGrp="1"/>
          </p:cNvSpPr>
          <p:nvPr>
            <p:ph type="body" sz="quarter" idx="29" hasCustomPrompt="1"/>
          </p:nvPr>
        </p:nvSpPr>
        <p:spPr>
          <a:xfrm>
            <a:off x="600009" y="3193518"/>
            <a:ext cx="2788268" cy="1474405"/>
          </a:xfrm>
          <a:solidFill>
            <a:srgbClr val="A1A7C0"/>
          </a:solidFill>
        </p:spPr>
        <p:txBody>
          <a:bodyPr lIns="1486569" tIns="0" rIns="16518" bIns="6607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35" name="Text Placeholder 21"/>
          <p:cNvSpPr>
            <a:spLocks noGrp="1"/>
          </p:cNvSpPr>
          <p:nvPr>
            <p:ph type="body" sz="quarter" idx="30" hasCustomPrompt="1"/>
          </p:nvPr>
        </p:nvSpPr>
        <p:spPr>
          <a:xfrm>
            <a:off x="600009" y="4765305"/>
            <a:ext cx="2788268" cy="1474405"/>
          </a:xfrm>
          <a:solidFill>
            <a:srgbClr val="A1A7C0"/>
          </a:solidFill>
        </p:spPr>
        <p:txBody>
          <a:bodyPr lIns="1486569" tIns="0" rIns="16518" bIns="6607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22" name="Text Placeholder 21"/>
          <p:cNvSpPr>
            <a:spLocks noGrp="1"/>
          </p:cNvSpPr>
          <p:nvPr>
            <p:ph type="body" sz="quarter" idx="12" hasCustomPrompt="1"/>
          </p:nvPr>
        </p:nvSpPr>
        <p:spPr>
          <a:xfrm>
            <a:off x="600009" y="1614086"/>
            <a:ext cx="2788268" cy="1474405"/>
          </a:xfrm>
          <a:solidFill>
            <a:srgbClr val="A1A7C0"/>
          </a:solidFill>
        </p:spPr>
        <p:txBody>
          <a:bodyPr lIns="1486569" tIns="0" rIns="16518" bIns="6607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20" name="Picture Placeholder 19"/>
          <p:cNvSpPr>
            <a:spLocks noGrp="1"/>
          </p:cNvSpPr>
          <p:nvPr>
            <p:ph type="pic" sz="quarter" idx="11"/>
          </p:nvPr>
        </p:nvSpPr>
        <p:spPr>
          <a:xfrm>
            <a:off x="665900" y="1681929"/>
            <a:ext cx="1367316" cy="1338719"/>
          </a:xfrm>
        </p:spPr>
        <p:txBody>
          <a:bodyPr/>
          <a:lstStyle>
            <a:lvl1pPr>
              <a:defRPr>
                <a:solidFill>
                  <a:schemeClr val="tx1"/>
                </a:solidFill>
              </a:defRPr>
            </a:lvl1pPr>
          </a:lstStyle>
          <a:p>
            <a:r>
              <a:rPr lang="en-US" smtClean="0"/>
              <a:t>Click icon to add picture</a:t>
            </a:r>
            <a:endParaRPr lang="en-GB"/>
          </a:p>
        </p:txBody>
      </p:sp>
      <p:sp>
        <p:nvSpPr>
          <p:cNvPr id="24" name="Picture Placeholder 19"/>
          <p:cNvSpPr>
            <a:spLocks noGrp="1"/>
          </p:cNvSpPr>
          <p:nvPr>
            <p:ph type="pic" sz="quarter" idx="13"/>
          </p:nvPr>
        </p:nvSpPr>
        <p:spPr>
          <a:xfrm>
            <a:off x="3663044" y="1681929"/>
            <a:ext cx="1367316" cy="1338719"/>
          </a:xfrm>
        </p:spPr>
        <p:txBody>
          <a:bodyPr/>
          <a:lstStyle>
            <a:lvl1pPr>
              <a:defRPr>
                <a:solidFill>
                  <a:schemeClr val="tx1"/>
                </a:solidFill>
              </a:defRPr>
            </a:lvl1pPr>
          </a:lstStyle>
          <a:p>
            <a:r>
              <a:rPr lang="en-US" smtClean="0"/>
              <a:t>Click icon to add picture</a:t>
            </a:r>
            <a:endParaRPr lang="en-GB" dirty="0"/>
          </a:p>
        </p:txBody>
      </p:sp>
      <p:sp>
        <p:nvSpPr>
          <p:cNvPr id="27" name="Picture Placeholder 19"/>
          <p:cNvSpPr>
            <a:spLocks noGrp="1"/>
          </p:cNvSpPr>
          <p:nvPr>
            <p:ph type="pic" sz="quarter" idx="15"/>
          </p:nvPr>
        </p:nvSpPr>
        <p:spPr>
          <a:xfrm>
            <a:off x="6675962" y="1681929"/>
            <a:ext cx="1367316" cy="1338719"/>
          </a:xfrm>
        </p:spPr>
        <p:txBody>
          <a:bodyPr/>
          <a:lstStyle>
            <a:lvl1pPr>
              <a:defRPr>
                <a:solidFill>
                  <a:schemeClr val="tx1"/>
                </a:solidFill>
              </a:defRPr>
            </a:lvl1pPr>
          </a:lstStyle>
          <a:p>
            <a:r>
              <a:rPr lang="en-US" smtClean="0"/>
              <a:t>Click icon to add picture</a:t>
            </a:r>
            <a:endParaRPr lang="en-GB"/>
          </a:p>
        </p:txBody>
      </p:sp>
      <p:sp>
        <p:nvSpPr>
          <p:cNvPr id="30" name="Picture Placeholder 19"/>
          <p:cNvSpPr>
            <a:spLocks noGrp="1"/>
          </p:cNvSpPr>
          <p:nvPr>
            <p:ph type="pic" sz="quarter" idx="17"/>
          </p:nvPr>
        </p:nvSpPr>
        <p:spPr>
          <a:xfrm>
            <a:off x="665900" y="3261361"/>
            <a:ext cx="1367316" cy="1338719"/>
          </a:xfrm>
        </p:spPr>
        <p:txBody>
          <a:bodyPr/>
          <a:lstStyle>
            <a:lvl1pPr>
              <a:defRPr>
                <a:solidFill>
                  <a:schemeClr val="tx1"/>
                </a:solidFill>
              </a:defRPr>
            </a:lvl1pPr>
          </a:lstStyle>
          <a:p>
            <a:r>
              <a:rPr lang="en-US" smtClean="0"/>
              <a:t>Click icon to add picture</a:t>
            </a:r>
            <a:endParaRPr lang="en-GB"/>
          </a:p>
        </p:txBody>
      </p:sp>
      <p:sp>
        <p:nvSpPr>
          <p:cNvPr id="33" name="Picture Placeholder 19"/>
          <p:cNvSpPr>
            <a:spLocks noGrp="1"/>
          </p:cNvSpPr>
          <p:nvPr>
            <p:ph type="pic" sz="quarter" idx="19"/>
          </p:nvPr>
        </p:nvSpPr>
        <p:spPr>
          <a:xfrm>
            <a:off x="3663044" y="3261361"/>
            <a:ext cx="1367316" cy="1338719"/>
          </a:xfrm>
        </p:spPr>
        <p:txBody>
          <a:bodyPr/>
          <a:lstStyle>
            <a:lvl1pPr>
              <a:defRPr>
                <a:solidFill>
                  <a:schemeClr val="tx1"/>
                </a:solidFill>
              </a:defRPr>
            </a:lvl1pPr>
          </a:lstStyle>
          <a:p>
            <a:r>
              <a:rPr lang="en-US" smtClean="0"/>
              <a:t>Click icon to add picture</a:t>
            </a:r>
            <a:endParaRPr lang="en-GB"/>
          </a:p>
        </p:txBody>
      </p:sp>
      <p:sp>
        <p:nvSpPr>
          <p:cNvPr id="36" name="Picture Placeholder 19"/>
          <p:cNvSpPr>
            <a:spLocks noGrp="1"/>
          </p:cNvSpPr>
          <p:nvPr>
            <p:ph type="pic" sz="quarter" idx="21"/>
          </p:nvPr>
        </p:nvSpPr>
        <p:spPr>
          <a:xfrm>
            <a:off x="6675962" y="3261361"/>
            <a:ext cx="1367316" cy="1338719"/>
          </a:xfrm>
        </p:spPr>
        <p:txBody>
          <a:bodyPr/>
          <a:lstStyle>
            <a:lvl1pPr>
              <a:defRPr>
                <a:solidFill>
                  <a:schemeClr val="tx1"/>
                </a:solidFill>
              </a:defRPr>
            </a:lvl1pPr>
          </a:lstStyle>
          <a:p>
            <a:r>
              <a:rPr lang="en-US" smtClean="0"/>
              <a:t>Click icon to add picture</a:t>
            </a:r>
            <a:endParaRPr lang="en-GB"/>
          </a:p>
        </p:txBody>
      </p:sp>
      <p:sp>
        <p:nvSpPr>
          <p:cNvPr id="39" name="Picture Placeholder 19"/>
          <p:cNvSpPr>
            <a:spLocks noGrp="1"/>
          </p:cNvSpPr>
          <p:nvPr>
            <p:ph type="pic" sz="quarter" idx="23"/>
          </p:nvPr>
        </p:nvSpPr>
        <p:spPr>
          <a:xfrm>
            <a:off x="665900" y="4833148"/>
            <a:ext cx="1367316" cy="1338719"/>
          </a:xfrm>
        </p:spPr>
        <p:txBody>
          <a:bodyPr/>
          <a:lstStyle>
            <a:lvl1pPr>
              <a:defRPr>
                <a:solidFill>
                  <a:schemeClr val="tx1"/>
                </a:solidFill>
              </a:defRPr>
            </a:lvl1pPr>
          </a:lstStyle>
          <a:p>
            <a:r>
              <a:rPr lang="en-US" smtClean="0"/>
              <a:t>Click icon to add picture</a:t>
            </a:r>
            <a:endParaRPr lang="en-GB"/>
          </a:p>
        </p:txBody>
      </p:sp>
      <p:sp>
        <p:nvSpPr>
          <p:cNvPr id="42" name="Picture Placeholder 19"/>
          <p:cNvSpPr>
            <a:spLocks noGrp="1"/>
          </p:cNvSpPr>
          <p:nvPr>
            <p:ph type="pic" sz="quarter" idx="25"/>
          </p:nvPr>
        </p:nvSpPr>
        <p:spPr>
          <a:xfrm>
            <a:off x="3663044" y="4833148"/>
            <a:ext cx="1367316" cy="1338719"/>
          </a:xfrm>
        </p:spPr>
        <p:txBody>
          <a:bodyPr/>
          <a:lstStyle>
            <a:lvl1pPr>
              <a:defRPr>
                <a:solidFill>
                  <a:schemeClr val="tx1"/>
                </a:solidFill>
              </a:defRPr>
            </a:lvl1pPr>
          </a:lstStyle>
          <a:p>
            <a:r>
              <a:rPr lang="en-US" smtClean="0"/>
              <a:t>Click icon to add picture</a:t>
            </a:r>
            <a:endParaRPr lang="en-GB"/>
          </a:p>
        </p:txBody>
      </p:sp>
      <p:sp>
        <p:nvSpPr>
          <p:cNvPr id="45" name="Picture Placeholder 19"/>
          <p:cNvSpPr>
            <a:spLocks noGrp="1"/>
          </p:cNvSpPr>
          <p:nvPr>
            <p:ph type="pic" sz="quarter" idx="27"/>
          </p:nvPr>
        </p:nvSpPr>
        <p:spPr>
          <a:xfrm>
            <a:off x="6675962" y="4833148"/>
            <a:ext cx="1367316" cy="1338719"/>
          </a:xfrm>
        </p:spPr>
        <p:txBody>
          <a:bodyPr/>
          <a:lstStyle>
            <a:lvl1pPr>
              <a:defRPr>
                <a:solidFill>
                  <a:schemeClr val="tx1"/>
                </a:solidFill>
              </a:defRPr>
            </a:lvl1pPr>
          </a:lstStyle>
          <a:p>
            <a:r>
              <a:rPr lang="en-US" smtClean="0"/>
              <a:t>Click icon to add picture</a:t>
            </a:r>
            <a:endParaRPr lang="en-GB"/>
          </a:p>
        </p:txBody>
      </p:sp>
      <p:cxnSp>
        <p:nvCxnSpPr>
          <p:cNvPr id="23" name="Straight Connector 22"/>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5" name="Text Placeholder 8"/>
          <p:cNvSpPr>
            <a:spLocks noGrp="1"/>
          </p:cNvSpPr>
          <p:nvPr>
            <p:ph type="body" sz="quarter" idx="37" hasCustomPrompt="1"/>
          </p:nvPr>
        </p:nvSpPr>
        <p:spPr>
          <a:xfrm>
            <a:off x="498549" y="6254723"/>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4003975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 TEAM 3 PEOPLE AND BIOG">
    <p:spTree>
      <p:nvGrpSpPr>
        <p:cNvPr id="1" name=""/>
        <p:cNvGrpSpPr/>
        <p:nvPr/>
      </p:nvGrpSpPr>
      <p:grpSpPr>
        <a:xfrm>
          <a:off x="0" y="0"/>
          <a:ext cx="0" cy="0"/>
          <a:chOff x="0" y="0"/>
          <a:chExt cx="0" cy="0"/>
        </a:xfrm>
      </p:grpSpPr>
      <p:sp>
        <p:nvSpPr>
          <p:cNvPr id="21" name="Rectangle 20"/>
          <p:cNvSpPr/>
          <p:nvPr userDrawn="1"/>
        </p:nvSpPr>
        <p:spPr>
          <a:xfrm>
            <a:off x="585495" y="1614075"/>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sp>
        <p:nvSpPr>
          <p:cNvPr id="22" name="Rectangle 21"/>
          <p:cNvSpPr/>
          <p:nvPr userDrawn="1"/>
        </p:nvSpPr>
        <p:spPr>
          <a:xfrm>
            <a:off x="3582643" y="1614075"/>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sp>
        <p:nvSpPr>
          <p:cNvPr id="23" name="Rectangle 22"/>
          <p:cNvSpPr/>
          <p:nvPr userDrawn="1"/>
        </p:nvSpPr>
        <p:spPr>
          <a:xfrm>
            <a:off x="6595556" y="1614075"/>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cxnSp>
        <p:nvCxnSpPr>
          <p:cNvPr id="24" name="Straight Connector 23"/>
          <p:cNvCxnSpPr/>
          <p:nvPr userDrawn="1"/>
        </p:nvCxnSpPr>
        <p:spPr>
          <a:xfrm>
            <a:off x="652186"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643406"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665498"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7" name="Picture Placeholder 19"/>
          <p:cNvSpPr>
            <a:spLocks noGrp="1"/>
          </p:cNvSpPr>
          <p:nvPr>
            <p:ph type="pic" sz="quarter" idx="11"/>
          </p:nvPr>
        </p:nvSpPr>
        <p:spPr>
          <a:xfrm>
            <a:off x="665900" y="1687156"/>
            <a:ext cx="1367316" cy="1338719"/>
          </a:xfrm>
        </p:spPr>
        <p:txBody>
          <a:bodyPr/>
          <a:lstStyle>
            <a:lvl1pPr>
              <a:defRPr>
                <a:solidFill>
                  <a:schemeClr val="tx1"/>
                </a:solidFill>
              </a:defRPr>
            </a:lvl1pPr>
          </a:lstStyle>
          <a:p>
            <a:r>
              <a:rPr lang="en-US" smtClean="0"/>
              <a:t>Click icon to add picture</a:t>
            </a:r>
            <a:endParaRPr lang="en-GB"/>
          </a:p>
        </p:txBody>
      </p:sp>
      <p:sp>
        <p:nvSpPr>
          <p:cNvPr id="8" name="Text Placeholder 21"/>
          <p:cNvSpPr>
            <a:spLocks noGrp="1"/>
          </p:cNvSpPr>
          <p:nvPr>
            <p:ph type="body" sz="quarter" idx="12" hasCustomPrompt="1"/>
          </p:nvPr>
        </p:nvSpPr>
        <p:spPr>
          <a:xfrm>
            <a:off x="2086210" y="1688963"/>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9" name="Picture Placeholder 19"/>
          <p:cNvSpPr>
            <a:spLocks noGrp="1"/>
          </p:cNvSpPr>
          <p:nvPr>
            <p:ph type="pic" sz="quarter" idx="13"/>
          </p:nvPr>
        </p:nvSpPr>
        <p:spPr>
          <a:xfrm>
            <a:off x="3663044" y="1687156"/>
            <a:ext cx="1367316" cy="1338719"/>
          </a:xfrm>
        </p:spPr>
        <p:txBody>
          <a:bodyPr/>
          <a:lstStyle>
            <a:lvl1pPr>
              <a:defRPr>
                <a:solidFill>
                  <a:schemeClr val="tx1"/>
                </a:solidFill>
              </a:defRPr>
            </a:lvl1pPr>
          </a:lstStyle>
          <a:p>
            <a:r>
              <a:rPr lang="en-US" smtClean="0"/>
              <a:t>Click icon to add picture</a:t>
            </a:r>
            <a:endParaRPr lang="en-GB"/>
          </a:p>
        </p:txBody>
      </p:sp>
      <p:sp>
        <p:nvSpPr>
          <p:cNvPr id="10" name="Text Placeholder 21"/>
          <p:cNvSpPr>
            <a:spLocks noGrp="1"/>
          </p:cNvSpPr>
          <p:nvPr>
            <p:ph type="body" sz="quarter" idx="14" hasCustomPrompt="1"/>
          </p:nvPr>
        </p:nvSpPr>
        <p:spPr>
          <a:xfrm>
            <a:off x="5083352" y="1688963"/>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11" name="Picture Placeholder 19"/>
          <p:cNvSpPr>
            <a:spLocks noGrp="1"/>
          </p:cNvSpPr>
          <p:nvPr>
            <p:ph type="pic" sz="quarter" idx="15"/>
          </p:nvPr>
        </p:nvSpPr>
        <p:spPr>
          <a:xfrm>
            <a:off x="6675962" y="1687156"/>
            <a:ext cx="1367316" cy="1338719"/>
          </a:xfrm>
        </p:spPr>
        <p:txBody>
          <a:bodyPr/>
          <a:lstStyle>
            <a:lvl1pPr>
              <a:defRPr>
                <a:solidFill>
                  <a:schemeClr val="tx1"/>
                </a:solidFill>
              </a:defRPr>
            </a:lvl1pPr>
          </a:lstStyle>
          <a:p>
            <a:r>
              <a:rPr lang="en-US" smtClean="0"/>
              <a:t>Click icon to add picture</a:t>
            </a:r>
            <a:endParaRPr lang="en-GB"/>
          </a:p>
        </p:txBody>
      </p:sp>
      <p:sp>
        <p:nvSpPr>
          <p:cNvPr id="12" name="Text Placeholder 21"/>
          <p:cNvSpPr>
            <a:spLocks noGrp="1"/>
          </p:cNvSpPr>
          <p:nvPr>
            <p:ph type="body" sz="quarter" idx="16" hasCustomPrompt="1"/>
          </p:nvPr>
        </p:nvSpPr>
        <p:spPr>
          <a:xfrm>
            <a:off x="8096274" y="1688963"/>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14" name="Text Placeholder 13"/>
          <p:cNvSpPr>
            <a:spLocks noGrp="1"/>
          </p:cNvSpPr>
          <p:nvPr>
            <p:ph type="body" sz="quarter" idx="17" hasCustomPrompt="1"/>
          </p:nvPr>
        </p:nvSpPr>
        <p:spPr>
          <a:xfrm>
            <a:off x="568356" y="3171705"/>
            <a:ext cx="2851233" cy="3087581"/>
          </a:xfrm>
        </p:spPr>
        <p:txBody>
          <a:bodyPr/>
          <a:lstStyle>
            <a:lvl1pPr marL="0" indent="0">
              <a:buFontTx/>
              <a:buNone/>
              <a:defRPr sz="1700">
                <a:solidFill>
                  <a:schemeClr val="tx1"/>
                </a:solidFill>
              </a:defRPr>
            </a:lvl1pPr>
            <a:lvl2pPr marL="386509" indent="-198213">
              <a:buClr>
                <a:schemeClr val="tx1"/>
              </a:buClr>
              <a:buFont typeface="Wingdings" pitchFamily="2" charset="2"/>
              <a:buChar char="§"/>
              <a:defRPr sz="1700">
                <a:solidFill>
                  <a:schemeClr val="tx1"/>
                </a:solidFill>
              </a:defRPr>
            </a:lvl2pPr>
            <a:lvl3pPr marL="617661" indent="-221425">
              <a:buClr>
                <a:srgbClr val="606B8D"/>
              </a:buClr>
              <a:buFont typeface="Wingdings" pitchFamily="2" charset="2"/>
              <a:buChar char="§"/>
              <a:defRPr sz="1700">
                <a:solidFill>
                  <a:schemeClr val="tx1"/>
                </a:solidFill>
              </a:defRPr>
            </a:lvl3pPr>
            <a:lvl4pPr marL="888640" indent="-224638">
              <a:buClr>
                <a:srgbClr val="606B8D"/>
              </a:buClr>
              <a:buFont typeface="Wingdings" pitchFamily="2" charset="2"/>
              <a:buChar char="§"/>
              <a:defRPr sz="1700">
                <a:solidFill>
                  <a:schemeClr val="tx1"/>
                </a:solidFill>
              </a:defRPr>
            </a:lvl4pPr>
            <a:lvl5pPr marL="1123185" indent="-224638">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13"/>
          <p:cNvSpPr>
            <a:spLocks noGrp="1"/>
          </p:cNvSpPr>
          <p:nvPr>
            <p:ph type="body" sz="quarter" idx="18" hasCustomPrompt="1"/>
          </p:nvPr>
        </p:nvSpPr>
        <p:spPr>
          <a:xfrm>
            <a:off x="3549518" y="3171705"/>
            <a:ext cx="2851233" cy="3087581"/>
          </a:xfrm>
        </p:spPr>
        <p:txBody>
          <a:bodyPr/>
          <a:lstStyle>
            <a:lvl1pPr marL="0" indent="0">
              <a:buFontTx/>
              <a:buNone/>
              <a:defRPr sz="1700">
                <a:solidFill>
                  <a:schemeClr val="tx1"/>
                </a:solidFill>
              </a:defRPr>
            </a:lvl1pPr>
            <a:lvl2pPr marL="386509" indent="-198213">
              <a:buClr>
                <a:schemeClr val="tx1"/>
              </a:buClr>
              <a:buFont typeface="Wingdings" pitchFamily="2" charset="2"/>
              <a:buChar char="§"/>
              <a:defRPr sz="1700">
                <a:solidFill>
                  <a:schemeClr val="tx1"/>
                </a:solidFill>
              </a:defRPr>
            </a:lvl2pPr>
            <a:lvl3pPr marL="617661" indent="-221425">
              <a:buClr>
                <a:srgbClr val="606B8D"/>
              </a:buClr>
              <a:buFont typeface="Wingdings" pitchFamily="2" charset="2"/>
              <a:buChar char="§"/>
              <a:defRPr sz="1700">
                <a:solidFill>
                  <a:schemeClr val="tx1"/>
                </a:solidFill>
              </a:defRPr>
            </a:lvl3pPr>
            <a:lvl4pPr marL="888640" indent="-224638">
              <a:buClr>
                <a:srgbClr val="606B8D"/>
              </a:buClr>
              <a:buFont typeface="Wingdings" pitchFamily="2" charset="2"/>
              <a:buChar char="§"/>
              <a:defRPr sz="1700">
                <a:solidFill>
                  <a:schemeClr val="tx1"/>
                </a:solidFill>
              </a:defRPr>
            </a:lvl4pPr>
            <a:lvl5pPr marL="1123185" indent="-224638">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13"/>
          <p:cNvSpPr>
            <a:spLocks noGrp="1"/>
          </p:cNvSpPr>
          <p:nvPr>
            <p:ph type="body" sz="quarter" idx="19" hasCustomPrompt="1"/>
          </p:nvPr>
        </p:nvSpPr>
        <p:spPr>
          <a:xfrm>
            <a:off x="6578418" y="3171705"/>
            <a:ext cx="2851233" cy="3087581"/>
          </a:xfrm>
        </p:spPr>
        <p:txBody>
          <a:bodyPr/>
          <a:lstStyle>
            <a:lvl1pPr marL="0" indent="0">
              <a:buFontTx/>
              <a:buNone/>
              <a:defRPr sz="1700">
                <a:solidFill>
                  <a:schemeClr val="tx1"/>
                </a:solidFill>
              </a:defRPr>
            </a:lvl1pPr>
            <a:lvl2pPr marL="386509" indent="-198213">
              <a:buClr>
                <a:schemeClr val="tx1"/>
              </a:buClr>
              <a:buFont typeface="Wingdings" pitchFamily="2" charset="2"/>
              <a:buChar char="§"/>
              <a:defRPr sz="1700">
                <a:solidFill>
                  <a:schemeClr val="tx1"/>
                </a:solidFill>
              </a:defRPr>
            </a:lvl2pPr>
            <a:lvl3pPr marL="617661" indent="-221425">
              <a:buClr>
                <a:srgbClr val="606B8D"/>
              </a:buClr>
              <a:buFont typeface="Wingdings" pitchFamily="2" charset="2"/>
              <a:buChar char="§"/>
              <a:defRPr sz="1700">
                <a:solidFill>
                  <a:schemeClr val="tx1"/>
                </a:solidFill>
              </a:defRPr>
            </a:lvl3pPr>
            <a:lvl4pPr marL="888640" indent="-224638">
              <a:buClr>
                <a:srgbClr val="606B8D"/>
              </a:buClr>
              <a:buFont typeface="Wingdings" pitchFamily="2" charset="2"/>
              <a:buChar char="§"/>
              <a:defRPr sz="1700">
                <a:solidFill>
                  <a:schemeClr val="tx1"/>
                </a:solidFill>
              </a:defRPr>
            </a:lvl4pPr>
            <a:lvl5pPr marL="1123185" indent="-224638">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0" hasCustomPrompt="1"/>
          </p:nvPr>
        </p:nvSpPr>
        <p:spPr>
          <a:xfrm>
            <a:off x="498536" y="6254723"/>
            <a:ext cx="395216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450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 TEAM 2 PEOPLE AND BIOG">
    <p:spTree>
      <p:nvGrpSpPr>
        <p:cNvPr id="1" name=""/>
        <p:cNvGrpSpPr/>
        <p:nvPr/>
      </p:nvGrpSpPr>
      <p:grpSpPr>
        <a:xfrm>
          <a:off x="0" y="0"/>
          <a:ext cx="0" cy="0"/>
          <a:chOff x="0" y="0"/>
          <a:chExt cx="0" cy="0"/>
        </a:xfrm>
      </p:grpSpPr>
      <p:sp>
        <p:nvSpPr>
          <p:cNvPr id="19" name="Rectangle 18"/>
          <p:cNvSpPr/>
          <p:nvPr userDrawn="1"/>
        </p:nvSpPr>
        <p:spPr>
          <a:xfrm>
            <a:off x="585495" y="670221"/>
            <a:ext cx="1500714"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sp>
        <p:nvSpPr>
          <p:cNvPr id="20" name="Rectangle 19"/>
          <p:cNvSpPr/>
          <p:nvPr userDrawn="1"/>
        </p:nvSpPr>
        <p:spPr>
          <a:xfrm>
            <a:off x="5065414" y="670221"/>
            <a:ext cx="1500714"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cxnSp>
        <p:nvCxnSpPr>
          <p:cNvPr id="21" name="Straight Connector 20"/>
          <p:cNvCxnSpPr/>
          <p:nvPr userDrawn="1"/>
        </p:nvCxnSpPr>
        <p:spPr>
          <a:xfrm>
            <a:off x="2181201" y="2180622"/>
            <a:ext cx="2734632"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6666316" y="2180622"/>
            <a:ext cx="2734632"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4" name="Picture Placeholder 19"/>
          <p:cNvSpPr>
            <a:spLocks noGrp="1"/>
          </p:cNvSpPr>
          <p:nvPr>
            <p:ph type="pic" sz="quarter" idx="11"/>
          </p:nvPr>
        </p:nvSpPr>
        <p:spPr>
          <a:xfrm>
            <a:off x="665900" y="722335"/>
            <a:ext cx="1367316" cy="1338719"/>
          </a:xfrm>
        </p:spPr>
        <p:txBody>
          <a:bodyPr/>
          <a:lstStyle>
            <a:lvl1pPr>
              <a:defRPr>
                <a:solidFill>
                  <a:schemeClr val="tx1"/>
                </a:solidFill>
              </a:defRPr>
            </a:lvl1pPr>
          </a:lstStyle>
          <a:p>
            <a:r>
              <a:rPr lang="en-US" smtClean="0"/>
              <a:t>Click icon to add picture</a:t>
            </a:r>
            <a:endParaRPr lang="en-GB"/>
          </a:p>
        </p:txBody>
      </p:sp>
      <p:sp>
        <p:nvSpPr>
          <p:cNvPr id="5" name="Text Placeholder 21"/>
          <p:cNvSpPr>
            <a:spLocks noGrp="1"/>
          </p:cNvSpPr>
          <p:nvPr>
            <p:ph type="body" sz="quarter" idx="12" hasCustomPrompt="1"/>
          </p:nvPr>
        </p:nvSpPr>
        <p:spPr>
          <a:xfrm>
            <a:off x="2153326" y="719836"/>
            <a:ext cx="1993224" cy="1360887"/>
          </a:xfrm>
        </p:spPr>
        <p:txBody>
          <a:bodyPr lIns="0" tIns="0" rIns="0" bIns="0" anchor="b"/>
          <a:lstStyle>
            <a:lvl1pPr marL="0" indent="0">
              <a:spcBef>
                <a:spcPts val="0"/>
              </a:spcBef>
              <a:buFontTx/>
              <a:buNone/>
              <a:defRPr sz="1300" b="1">
                <a:solidFill>
                  <a:schemeClr val="tx1"/>
                </a:solidFill>
              </a:defRPr>
            </a:lvl1pPr>
            <a:lvl2pPr marL="0" indent="0">
              <a:spcBef>
                <a:spcPts val="0"/>
              </a:spcBef>
              <a:buFontTx/>
              <a:buNone/>
              <a:defRPr sz="1300">
                <a:solidFill>
                  <a:schemeClr val="tx1"/>
                </a:solidFill>
              </a:defRPr>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7" name="Text Placeholder 6"/>
          <p:cNvSpPr>
            <a:spLocks noGrp="1"/>
          </p:cNvSpPr>
          <p:nvPr>
            <p:ph type="body" sz="quarter" idx="13"/>
          </p:nvPr>
        </p:nvSpPr>
        <p:spPr>
          <a:xfrm>
            <a:off x="2182383" y="2268984"/>
            <a:ext cx="2755916" cy="3990284"/>
          </a:xfrm>
        </p:spPr>
        <p:txBody>
          <a:bodyPr lIns="0" tIns="0" rIns="0" bIns="0"/>
          <a:lstStyle>
            <a:lvl1pPr marL="0" indent="0">
              <a:buFontTx/>
              <a:buNone/>
              <a:defRPr sz="1700">
                <a:solidFill>
                  <a:schemeClr val="tx1"/>
                </a:solidFill>
              </a:defRPr>
            </a:lvl1pPr>
            <a:lvl2pPr marL="386509" indent="-198213">
              <a:buClr>
                <a:schemeClr val="tx1"/>
              </a:buClr>
              <a:buFont typeface="Wingdings" pitchFamily="2" charset="2"/>
              <a:buChar char="§"/>
              <a:defRPr sz="1700">
                <a:solidFill>
                  <a:schemeClr val="tx1"/>
                </a:solidFill>
              </a:defRPr>
            </a:lvl2pPr>
            <a:lvl3pPr marL="617661" indent="-221425">
              <a:buClr>
                <a:srgbClr val="606B8D"/>
              </a:buClr>
              <a:buFont typeface="Wingdings" pitchFamily="2" charset="2"/>
              <a:buChar char="§"/>
              <a:defRPr sz="1700">
                <a:solidFill>
                  <a:schemeClr val="tx1"/>
                </a:solidFill>
              </a:defRPr>
            </a:lvl3pPr>
            <a:lvl4pPr marL="888640" indent="-224638">
              <a:buClr>
                <a:srgbClr val="606B8D"/>
              </a:buClr>
              <a:buFont typeface="Wingdings" pitchFamily="2" charset="2"/>
              <a:buChar char="§"/>
              <a:defRPr sz="1700">
                <a:solidFill>
                  <a:schemeClr val="tx1"/>
                </a:solidFill>
              </a:defRPr>
            </a:lvl4pPr>
            <a:lvl5pPr marL="1123185" indent="-224638">
              <a:buClr>
                <a:srgbClr val="A1A7C0"/>
              </a:buClr>
              <a:defRPr sz="17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hasCustomPrompt="1"/>
          </p:nvPr>
        </p:nvSpPr>
        <p:spPr>
          <a:xfrm>
            <a:off x="669127"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9" name="Text Placeholder 21"/>
          <p:cNvSpPr>
            <a:spLocks noGrp="1"/>
          </p:cNvSpPr>
          <p:nvPr>
            <p:ph type="body" sz="quarter" idx="15" hasCustomPrompt="1"/>
          </p:nvPr>
        </p:nvSpPr>
        <p:spPr>
          <a:xfrm>
            <a:off x="669127" y="3442617"/>
            <a:ext cx="1342662" cy="2785373"/>
          </a:xfrm>
        </p:spPr>
        <p:txBody>
          <a:bodyPr lIns="0" tIns="0" rIns="0" bIns="0" anchor="t"/>
          <a:lstStyle>
            <a:lvl1pPr marL="174810" indent="-174810">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2" name="Picture Placeholder 19"/>
          <p:cNvSpPr>
            <a:spLocks noGrp="1"/>
          </p:cNvSpPr>
          <p:nvPr>
            <p:ph type="pic" sz="quarter" idx="16"/>
          </p:nvPr>
        </p:nvSpPr>
        <p:spPr>
          <a:xfrm>
            <a:off x="5133885" y="722335"/>
            <a:ext cx="1367316" cy="1338719"/>
          </a:xfrm>
        </p:spPr>
        <p:txBody>
          <a:bodyPr/>
          <a:lstStyle>
            <a:lvl1pPr>
              <a:defRPr>
                <a:solidFill>
                  <a:schemeClr val="tx1"/>
                </a:solidFill>
              </a:defRPr>
            </a:lvl1pPr>
          </a:lstStyle>
          <a:p>
            <a:r>
              <a:rPr lang="en-US" smtClean="0"/>
              <a:t>Click icon to add picture</a:t>
            </a:r>
            <a:endParaRPr lang="en-GB"/>
          </a:p>
        </p:txBody>
      </p:sp>
      <p:sp>
        <p:nvSpPr>
          <p:cNvPr id="13" name="Text Placeholder 21"/>
          <p:cNvSpPr>
            <a:spLocks noGrp="1"/>
          </p:cNvSpPr>
          <p:nvPr>
            <p:ph type="body" sz="quarter" idx="17" hasCustomPrompt="1"/>
          </p:nvPr>
        </p:nvSpPr>
        <p:spPr>
          <a:xfrm>
            <a:off x="6621310" y="719836"/>
            <a:ext cx="1993224"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14" name="Text Placeholder 6"/>
          <p:cNvSpPr>
            <a:spLocks noGrp="1"/>
          </p:cNvSpPr>
          <p:nvPr>
            <p:ph type="body" sz="quarter" idx="18"/>
          </p:nvPr>
        </p:nvSpPr>
        <p:spPr>
          <a:xfrm>
            <a:off x="6650368" y="2268984"/>
            <a:ext cx="2755916" cy="3990284"/>
          </a:xfrm>
        </p:spPr>
        <p:txBody>
          <a:bodyPr lIns="0" tIns="0" rIns="0" bIns="0"/>
          <a:lstStyle>
            <a:lvl1pPr marL="0" indent="0">
              <a:buFontTx/>
              <a:buNone/>
              <a:defRPr sz="1700"/>
            </a:lvl1pPr>
            <a:lvl2pPr marL="386509" indent="-198213">
              <a:buClr>
                <a:schemeClr val="tx1"/>
              </a:buClr>
              <a:buFont typeface="Wingdings" pitchFamily="2" charset="2"/>
              <a:buChar char="§"/>
              <a:defRPr sz="1700"/>
            </a:lvl2pPr>
            <a:lvl3pPr marL="617661" indent="-221425">
              <a:buClr>
                <a:srgbClr val="606B8D"/>
              </a:buClr>
              <a:buFont typeface="Wingdings" pitchFamily="2" charset="2"/>
              <a:buChar char="§"/>
              <a:defRPr sz="1700"/>
            </a:lvl3pPr>
            <a:lvl4pPr marL="888640" indent="-224638">
              <a:buClr>
                <a:srgbClr val="606B8D"/>
              </a:buClr>
              <a:buFont typeface="Wingdings" pitchFamily="2" charset="2"/>
              <a:buChar char="§"/>
              <a:defRPr sz="1700"/>
            </a:lvl4pPr>
            <a:lvl5pPr marL="1123185" indent="-224638">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21"/>
          <p:cNvSpPr>
            <a:spLocks noGrp="1"/>
          </p:cNvSpPr>
          <p:nvPr>
            <p:ph type="body" sz="quarter" idx="19" hasCustomPrompt="1"/>
          </p:nvPr>
        </p:nvSpPr>
        <p:spPr>
          <a:xfrm>
            <a:off x="5137112"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16" name="Text Placeholder 21"/>
          <p:cNvSpPr>
            <a:spLocks noGrp="1"/>
          </p:cNvSpPr>
          <p:nvPr>
            <p:ph type="body" sz="quarter" idx="20" hasCustomPrompt="1"/>
          </p:nvPr>
        </p:nvSpPr>
        <p:spPr>
          <a:xfrm>
            <a:off x="5137112" y="3442617"/>
            <a:ext cx="1342662" cy="2785373"/>
          </a:xfrm>
        </p:spPr>
        <p:txBody>
          <a:bodyPr lIns="0" tIns="0" rIns="0" bIns="0" anchor="t"/>
          <a:lstStyle>
            <a:lvl1pPr marL="174810" indent="-174810">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7" name="TextBox 16"/>
          <p:cNvSpPr txBox="1"/>
          <p:nvPr userDrawn="1"/>
        </p:nvSpPr>
        <p:spPr>
          <a:xfrm>
            <a:off x="573231" y="3160947"/>
            <a:ext cx="1434014" cy="254067"/>
          </a:xfrm>
          <a:prstGeom prst="rect">
            <a:avLst/>
          </a:prstGeom>
          <a:noFill/>
        </p:spPr>
        <p:txBody>
          <a:bodyPr wrap="square" lIns="83907" tIns="41953" rIns="83907" bIns="41953" rtlCol="0">
            <a:spAutoFit/>
          </a:bodyPr>
          <a:lstStyle/>
          <a:p>
            <a:pPr defTabSz="957146"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18" name="TextBox 17"/>
          <p:cNvSpPr txBox="1"/>
          <p:nvPr userDrawn="1"/>
        </p:nvSpPr>
        <p:spPr>
          <a:xfrm>
            <a:off x="5052307" y="3160947"/>
            <a:ext cx="1434014" cy="254067"/>
          </a:xfrm>
          <a:prstGeom prst="rect">
            <a:avLst/>
          </a:prstGeom>
          <a:noFill/>
        </p:spPr>
        <p:txBody>
          <a:bodyPr wrap="square" lIns="83907" tIns="41953" rIns="83907" bIns="41953" rtlCol="0">
            <a:spAutoFit/>
          </a:bodyPr>
          <a:lstStyle/>
          <a:p>
            <a:pPr defTabSz="957146"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23" name="Text Placeholder 8"/>
          <p:cNvSpPr>
            <a:spLocks noGrp="1"/>
          </p:cNvSpPr>
          <p:nvPr>
            <p:ph type="body" sz="quarter" idx="23" hasCustomPrompt="1"/>
          </p:nvPr>
        </p:nvSpPr>
        <p:spPr>
          <a:xfrm>
            <a:off x="498549" y="6254723"/>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2943678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 1 PERSON BIOG">
    <p:spTree>
      <p:nvGrpSpPr>
        <p:cNvPr id="1" name=""/>
        <p:cNvGrpSpPr/>
        <p:nvPr/>
      </p:nvGrpSpPr>
      <p:grpSpPr>
        <a:xfrm>
          <a:off x="0" y="0"/>
          <a:ext cx="0" cy="0"/>
          <a:chOff x="0" y="0"/>
          <a:chExt cx="0" cy="0"/>
        </a:xfrm>
      </p:grpSpPr>
      <p:sp>
        <p:nvSpPr>
          <p:cNvPr id="19" name="Rectangle 18"/>
          <p:cNvSpPr/>
          <p:nvPr userDrawn="1"/>
        </p:nvSpPr>
        <p:spPr>
          <a:xfrm>
            <a:off x="585495" y="670221"/>
            <a:ext cx="1500714"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cxnSp>
        <p:nvCxnSpPr>
          <p:cNvPr id="21" name="Straight Connector 20"/>
          <p:cNvCxnSpPr/>
          <p:nvPr userDrawn="1"/>
        </p:nvCxnSpPr>
        <p:spPr>
          <a:xfrm>
            <a:off x="2181202" y="2180622"/>
            <a:ext cx="7236770"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4" name="Picture Placeholder 19"/>
          <p:cNvSpPr>
            <a:spLocks noGrp="1"/>
          </p:cNvSpPr>
          <p:nvPr>
            <p:ph type="pic" sz="quarter" idx="11"/>
          </p:nvPr>
        </p:nvSpPr>
        <p:spPr>
          <a:xfrm>
            <a:off x="665900" y="722335"/>
            <a:ext cx="1367316" cy="1338719"/>
          </a:xfrm>
        </p:spPr>
        <p:txBody>
          <a:bodyPr/>
          <a:lstStyle>
            <a:lvl1pPr>
              <a:defRPr>
                <a:solidFill>
                  <a:schemeClr val="tx1"/>
                </a:solidFill>
              </a:defRPr>
            </a:lvl1pPr>
          </a:lstStyle>
          <a:p>
            <a:r>
              <a:rPr lang="en-US" smtClean="0"/>
              <a:t>Click icon to add picture</a:t>
            </a:r>
            <a:endParaRPr lang="en-GB"/>
          </a:p>
        </p:txBody>
      </p:sp>
      <p:sp>
        <p:nvSpPr>
          <p:cNvPr id="5" name="Text Placeholder 21"/>
          <p:cNvSpPr>
            <a:spLocks noGrp="1"/>
          </p:cNvSpPr>
          <p:nvPr>
            <p:ph type="body" sz="quarter" idx="12" hasCustomPrompt="1"/>
          </p:nvPr>
        </p:nvSpPr>
        <p:spPr>
          <a:xfrm>
            <a:off x="2153322" y="719836"/>
            <a:ext cx="6381297"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7" name="Text Placeholder 6"/>
          <p:cNvSpPr>
            <a:spLocks noGrp="1"/>
          </p:cNvSpPr>
          <p:nvPr>
            <p:ph type="body" sz="quarter" idx="13"/>
          </p:nvPr>
        </p:nvSpPr>
        <p:spPr>
          <a:xfrm>
            <a:off x="2182382" y="2268984"/>
            <a:ext cx="7233911" cy="3990284"/>
          </a:xfrm>
        </p:spPr>
        <p:txBody>
          <a:bodyPr lIns="0" tIns="0" rIns="0" bIns="0"/>
          <a:lstStyle>
            <a:lvl1pPr marL="0" indent="0">
              <a:buFontTx/>
              <a:buNone/>
              <a:defRPr sz="1700"/>
            </a:lvl1pPr>
            <a:lvl2pPr marL="386509" indent="-198213">
              <a:buClr>
                <a:schemeClr val="tx1"/>
              </a:buClr>
              <a:buFont typeface="Wingdings" pitchFamily="2" charset="2"/>
              <a:buChar char="§"/>
              <a:defRPr sz="1700"/>
            </a:lvl2pPr>
            <a:lvl3pPr marL="617661" indent="-221425">
              <a:buClr>
                <a:srgbClr val="606B8D"/>
              </a:buClr>
              <a:buFont typeface="Wingdings" pitchFamily="2" charset="2"/>
              <a:buChar char="§"/>
              <a:defRPr sz="1700"/>
            </a:lvl3pPr>
            <a:lvl4pPr marL="888640" indent="-224638">
              <a:buClr>
                <a:srgbClr val="606B8D"/>
              </a:buClr>
              <a:buFont typeface="Wingdings" pitchFamily="2" charset="2"/>
              <a:buChar char="§"/>
              <a:defRPr sz="1700"/>
            </a:lvl4pPr>
            <a:lvl5pPr marL="1123185" indent="-224638">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hasCustomPrompt="1"/>
          </p:nvPr>
        </p:nvSpPr>
        <p:spPr>
          <a:xfrm>
            <a:off x="669127"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9" name="Text Placeholder 21"/>
          <p:cNvSpPr>
            <a:spLocks noGrp="1"/>
          </p:cNvSpPr>
          <p:nvPr>
            <p:ph type="body" sz="quarter" idx="15" hasCustomPrompt="1"/>
          </p:nvPr>
        </p:nvSpPr>
        <p:spPr>
          <a:xfrm>
            <a:off x="669127" y="3442617"/>
            <a:ext cx="1342662" cy="2785373"/>
          </a:xfrm>
        </p:spPr>
        <p:txBody>
          <a:bodyPr lIns="0" tIns="0" rIns="0" bIns="0" anchor="t"/>
          <a:lstStyle>
            <a:lvl1pPr marL="174810" indent="-174810">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7" name="TextBox 16"/>
          <p:cNvSpPr txBox="1"/>
          <p:nvPr userDrawn="1"/>
        </p:nvSpPr>
        <p:spPr>
          <a:xfrm>
            <a:off x="573231" y="3160947"/>
            <a:ext cx="1434014" cy="254067"/>
          </a:xfrm>
          <a:prstGeom prst="rect">
            <a:avLst/>
          </a:prstGeom>
          <a:noFill/>
        </p:spPr>
        <p:txBody>
          <a:bodyPr wrap="square" lIns="83907" tIns="41953" rIns="83907" bIns="41953" rtlCol="0">
            <a:spAutoFit/>
          </a:bodyPr>
          <a:lstStyle/>
          <a:p>
            <a:pPr defTabSz="957146"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11" name="Text Placeholder 8"/>
          <p:cNvSpPr>
            <a:spLocks noGrp="1"/>
          </p:cNvSpPr>
          <p:nvPr>
            <p:ph type="body" sz="quarter" idx="23" hasCustomPrompt="1"/>
          </p:nvPr>
        </p:nvSpPr>
        <p:spPr>
          <a:xfrm>
            <a:off x="498549" y="6254723"/>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8156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25"/>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22"/>
            <a:ext cx="8420100" cy="1500187"/>
          </a:xfrm>
        </p:spPr>
        <p:txBody>
          <a:bodyPr anchor="b"/>
          <a:lstStyle>
            <a:lvl1pPr marL="0" indent="0">
              <a:buNone/>
              <a:defRPr sz="2000"/>
            </a:lvl1pPr>
            <a:lvl2pPr marL="456899" indent="0">
              <a:buNone/>
              <a:defRPr sz="1800"/>
            </a:lvl2pPr>
            <a:lvl3pPr marL="913797" indent="0">
              <a:buNone/>
              <a:defRPr sz="1600"/>
            </a:lvl3pPr>
            <a:lvl4pPr marL="1370692" indent="0">
              <a:buNone/>
              <a:defRPr sz="1400"/>
            </a:lvl4pPr>
            <a:lvl5pPr marL="1827593" indent="0">
              <a:buNone/>
              <a:defRPr sz="1400"/>
            </a:lvl5pPr>
            <a:lvl6pPr marL="2284490" indent="0">
              <a:buNone/>
              <a:defRPr sz="1400"/>
            </a:lvl6pPr>
            <a:lvl7pPr marL="2741389" indent="0">
              <a:buNone/>
              <a:defRPr sz="1400"/>
            </a:lvl7pPr>
            <a:lvl8pPr marL="3198287" indent="0">
              <a:buNone/>
              <a:defRPr sz="1400"/>
            </a:lvl8pPr>
            <a:lvl9pPr marL="3655188" indent="0">
              <a:buNone/>
              <a:defRPr sz="1400"/>
            </a:lvl9pPr>
          </a:lstStyle>
          <a:p>
            <a:pPr lvl="0"/>
            <a:r>
              <a:rPr lang="en-US" smtClean="0"/>
              <a:t>Click to edit Master text styles</a:t>
            </a:r>
          </a:p>
        </p:txBody>
      </p:sp>
    </p:spTree>
    <p:extLst>
      <p:ext uri="{BB962C8B-B14F-4D97-AF65-F5344CB8AC3E}">
        <p14:creationId xmlns:p14="http://schemas.microsoft.com/office/powerpoint/2010/main" val="42512658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 CONTENT AND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05" y="1716318"/>
            <a:ext cx="8842753" cy="3824239"/>
          </a:xfrm>
          <a:solidFill>
            <a:srgbClr val="A1A7C0"/>
          </a:solidFill>
        </p:spPr>
        <p:txBody>
          <a:bodyPr tIns="99106"/>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8"/>
          <p:cNvSpPr>
            <a:spLocks noGrp="1"/>
          </p:cNvSpPr>
          <p:nvPr>
            <p:ph type="body" sz="quarter" idx="23" hasCustomPrompt="1"/>
          </p:nvPr>
        </p:nvSpPr>
        <p:spPr>
          <a:xfrm>
            <a:off x="498549" y="6254723"/>
            <a:ext cx="4038307" cy="388759"/>
          </a:xfrm>
        </p:spPr>
        <p:txBody>
          <a:bodyPr anchor="b"/>
          <a:lstStyle>
            <a:lvl1pPr marL="0" indent="0">
              <a:buFontTx/>
              <a:buNone/>
              <a:defRPr sz="900"/>
            </a:lvl1pPr>
          </a:lstStyle>
          <a:p>
            <a:pPr lvl="0"/>
            <a:r>
              <a:rPr lang="en-US" dirty="0" smtClean="0"/>
              <a:t>Source: Enter source here</a:t>
            </a:r>
            <a:endParaRPr lang="en-GB" dirty="0"/>
          </a:p>
        </p:txBody>
      </p:sp>
      <p:sp>
        <p:nvSpPr>
          <p:cNvPr id="10" name="Picture Placeholder 18"/>
          <p:cNvSpPr>
            <a:spLocks noGrp="1" noChangeAspect="1"/>
          </p:cNvSpPr>
          <p:nvPr>
            <p:ph type="pic" sz="quarter" idx="24"/>
          </p:nvPr>
        </p:nvSpPr>
        <p:spPr>
          <a:xfrm>
            <a:off x="5736666" y="1780481"/>
            <a:ext cx="1767506" cy="1771004"/>
          </a:xfrm>
          <a:noFill/>
        </p:spPr>
        <p:txBody>
          <a:bodyPr/>
          <a:lstStyle>
            <a:lvl1pPr>
              <a:defRPr>
                <a:solidFill>
                  <a:schemeClr val="tx1"/>
                </a:solidFill>
              </a:defRPr>
            </a:lvl1pPr>
          </a:lstStyle>
          <a:p>
            <a:r>
              <a:rPr lang="en-US" smtClean="0"/>
              <a:t>Click icon to add picture</a:t>
            </a:r>
            <a:endParaRPr lang="en-GB"/>
          </a:p>
        </p:txBody>
      </p:sp>
      <p:sp>
        <p:nvSpPr>
          <p:cNvPr id="11" name="Picture Placeholder 18"/>
          <p:cNvSpPr>
            <a:spLocks noGrp="1" noChangeAspect="1"/>
          </p:cNvSpPr>
          <p:nvPr>
            <p:ph type="pic" sz="quarter" idx="25"/>
          </p:nvPr>
        </p:nvSpPr>
        <p:spPr>
          <a:xfrm>
            <a:off x="7630888" y="1780481"/>
            <a:ext cx="1767506" cy="1771004"/>
          </a:xfrm>
          <a:noFill/>
        </p:spPr>
        <p:txBody>
          <a:bodyPr/>
          <a:lstStyle>
            <a:lvl1pPr>
              <a:defRPr>
                <a:solidFill>
                  <a:schemeClr val="tx1"/>
                </a:solidFill>
              </a:defRPr>
            </a:lvl1pPr>
          </a:lstStyle>
          <a:p>
            <a:r>
              <a:rPr lang="en-US" smtClean="0"/>
              <a:t>Click icon to add picture</a:t>
            </a:r>
            <a:endParaRPr lang="en-GB"/>
          </a:p>
        </p:txBody>
      </p:sp>
      <p:sp>
        <p:nvSpPr>
          <p:cNvPr id="12" name="Picture Placeholder 18"/>
          <p:cNvSpPr>
            <a:spLocks noGrp="1" noChangeAspect="1"/>
          </p:cNvSpPr>
          <p:nvPr>
            <p:ph type="pic" sz="quarter" idx="13"/>
          </p:nvPr>
        </p:nvSpPr>
        <p:spPr>
          <a:xfrm>
            <a:off x="5736666" y="3652254"/>
            <a:ext cx="1767506" cy="1771004"/>
          </a:xfrm>
          <a:noFill/>
        </p:spPr>
        <p:txBody>
          <a:bodyPr/>
          <a:lstStyle>
            <a:lvl1pPr>
              <a:defRPr>
                <a:solidFill>
                  <a:schemeClr val="tx1"/>
                </a:solidFill>
              </a:defRPr>
            </a:lvl1pPr>
          </a:lstStyle>
          <a:p>
            <a:r>
              <a:rPr lang="en-US" smtClean="0"/>
              <a:t>Click icon to add picture</a:t>
            </a:r>
            <a:endParaRPr lang="en-GB"/>
          </a:p>
        </p:txBody>
      </p:sp>
      <p:sp>
        <p:nvSpPr>
          <p:cNvPr id="13" name="Picture Placeholder 18"/>
          <p:cNvSpPr>
            <a:spLocks noGrp="1" noChangeAspect="1"/>
          </p:cNvSpPr>
          <p:nvPr>
            <p:ph type="pic" sz="quarter" idx="14"/>
          </p:nvPr>
        </p:nvSpPr>
        <p:spPr>
          <a:xfrm>
            <a:off x="7630888" y="3652254"/>
            <a:ext cx="1767506" cy="1771004"/>
          </a:xfrm>
          <a:noFill/>
        </p:spPr>
        <p:txBody>
          <a:bodyPr/>
          <a:lstStyle>
            <a:lvl1pPr>
              <a:defRPr>
                <a:solidFill>
                  <a:schemeClr val="tx1"/>
                </a:solidFill>
              </a:defRPr>
            </a:lvl1pPr>
          </a:lstStyle>
          <a:p>
            <a:r>
              <a:rPr lang="en-US" smtClean="0"/>
              <a:t>Click icon to add picture</a:t>
            </a:r>
            <a:endParaRPr lang="en-GB"/>
          </a:p>
        </p:txBody>
      </p:sp>
      <p:cxnSp>
        <p:nvCxnSpPr>
          <p:cNvPr id="14" name="Straight Connector 13"/>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93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 TWO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20600" y="1631357"/>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7" name="Rectangle 6"/>
          <p:cNvSpPr/>
          <p:nvPr userDrawn="1"/>
        </p:nvSpPr>
        <p:spPr>
          <a:xfrm>
            <a:off x="5114772" y="1631357"/>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8" name="Picture Placeholder 9"/>
          <p:cNvSpPr>
            <a:spLocks noGrp="1" noChangeAspect="1"/>
          </p:cNvSpPr>
          <p:nvPr>
            <p:ph type="pic" sz="quarter" idx="13"/>
          </p:nvPr>
        </p:nvSpPr>
        <p:spPr>
          <a:xfrm>
            <a:off x="688434" y="1696141"/>
            <a:ext cx="1934252" cy="1960262"/>
          </a:xfrm>
        </p:spPr>
        <p:txBody>
          <a:bodyPr/>
          <a:lstStyle>
            <a:lvl1pPr>
              <a:defRPr>
                <a:solidFill>
                  <a:schemeClr val="tx1"/>
                </a:solidFill>
              </a:defRPr>
            </a:lvl1pPr>
          </a:lstStyle>
          <a:p>
            <a:r>
              <a:rPr lang="en-US" smtClean="0"/>
              <a:t>Click icon to add picture</a:t>
            </a:r>
            <a:endParaRPr lang="en-GB" dirty="0"/>
          </a:p>
        </p:txBody>
      </p:sp>
      <p:sp>
        <p:nvSpPr>
          <p:cNvPr id="9" name="Picture Placeholder 9"/>
          <p:cNvSpPr>
            <a:spLocks noGrp="1" noChangeAspect="1"/>
          </p:cNvSpPr>
          <p:nvPr>
            <p:ph type="pic" sz="quarter" idx="14"/>
          </p:nvPr>
        </p:nvSpPr>
        <p:spPr>
          <a:xfrm>
            <a:off x="5197020" y="1696141"/>
            <a:ext cx="1934252" cy="1960262"/>
          </a:xfrm>
        </p:spPr>
        <p:txBody>
          <a:bodyPr/>
          <a:lstStyle>
            <a:lvl1pPr>
              <a:defRPr>
                <a:solidFill>
                  <a:schemeClr val="tx1"/>
                </a:solidFill>
              </a:defRPr>
            </a:lvl1pPr>
          </a:lstStyle>
          <a:p>
            <a:r>
              <a:rPr lang="en-US" smtClean="0"/>
              <a:t>Click icon to add picture</a:t>
            </a:r>
            <a:endParaRPr lang="en-GB"/>
          </a:p>
        </p:txBody>
      </p:sp>
      <p:sp>
        <p:nvSpPr>
          <p:cNvPr id="10" name="Text Placeholder 8"/>
          <p:cNvSpPr>
            <a:spLocks noGrp="1"/>
          </p:cNvSpPr>
          <p:nvPr>
            <p:ph type="body" sz="quarter" idx="15" hasCustomPrompt="1"/>
          </p:nvPr>
        </p:nvSpPr>
        <p:spPr>
          <a:xfrm>
            <a:off x="498540" y="6254723"/>
            <a:ext cx="3980880" cy="388759"/>
          </a:xfrm>
        </p:spPr>
        <p:txBody>
          <a:bodyPr anchor="b"/>
          <a:lstStyle>
            <a:lvl1pPr marL="0" indent="0">
              <a:buFontTx/>
              <a:buNone/>
              <a:defRPr sz="900"/>
            </a:lvl1pPr>
          </a:lstStyle>
          <a:p>
            <a:pPr lvl="0"/>
            <a:r>
              <a:rPr lang="en-US" dirty="0" smtClean="0"/>
              <a:t>Source: Enter source here</a:t>
            </a:r>
            <a:endParaRPr lang="en-GB" dirty="0"/>
          </a:p>
        </p:txBody>
      </p:sp>
      <p:sp>
        <p:nvSpPr>
          <p:cNvPr id="12" name="Text Placeholder 11"/>
          <p:cNvSpPr>
            <a:spLocks noGrp="1"/>
          </p:cNvSpPr>
          <p:nvPr>
            <p:ph type="body" sz="quarter" idx="16"/>
          </p:nvPr>
        </p:nvSpPr>
        <p:spPr>
          <a:xfrm>
            <a:off x="688437" y="3824108"/>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3" name="Straight Connector 12"/>
          <p:cNvCxnSpPr/>
          <p:nvPr userDrawn="1"/>
        </p:nvCxnSpPr>
        <p:spPr>
          <a:xfrm>
            <a:off x="688437" y="3745429"/>
            <a:ext cx="42019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197025" y="3745429"/>
            <a:ext cx="42019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1"/>
          <p:cNvSpPr>
            <a:spLocks noGrp="1"/>
          </p:cNvSpPr>
          <p:nvPr>
            <p:ph type="body" sz="quarter" idx="17"/>
          </p:nvPr>
        </p:nvSpPr>
        <p:spPr>
          <a:xfrm>
            <a:off x="5197025" y="3824108"/>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6" name="Straight Connector 15"/>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572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 THREE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20611" y="1631357"/>
            <a:ext cx="8857459"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7" name="Text Placeholder 8"/>
          <p:cNvSpPr>
            <a:spLocks noGrp="1"/>
          </p:cNvSpPr>
          <p:nvPr>
            <p:ph type="body" sz="quarter" idx="17" hasCustomPrompt="1"/>
          </p:nvPr>
        </p:nvSpPr>
        <p:spPr>
          <a:xfrm>
            <a:off x="498540" y="6254723"/>
            <a:ext cx="3980880" cy="388759"/>
          </a:xfrm>
        </p:spPr>
        <p:txBody>
          <a:bodyPr anchor="b"/>
          <a:lstStyle>
            <a:lvl1pPr marL="0" indent="0">
              <a:buFontTx/>
              <a:buNone/>
              <a:defRPr sz="900"/>
            </a:lvl1pPr>
          </a:lstStyle>
          <a:p>
            <a:pPr lvl="0"/>
            <a:r>
              <a:rPr lang="en-US" dirty="0" smtClean="0"/>
              <a:t>Source: Enter source here</a:t>
            </a:r>
            <a:endParaRPr lang="en-GB" dirty="0"/>
          </a:p>
        </p:txBody>
      </p:sp>
      <p:sp>
        <p:nvSpPr>
          <p:cNvPr id="8" name="Picture Placeholder 9"/>
          <p:cNvSpPr>
            <a:spLocks noGrp="1" noChangeAspect="1"/>
          </p:cNvSpPr>
          <p:nvPr>
            <p:ph type="pic" sz="quarter" idx="18"/>
          </p:nvPr>
        </p:nvSpPr>
        <p:spPr>
          <a:xfrm>
            <a:off x="701487" y="1696156"/>
            <a:ext cx="2807386" cy="2845141"/>
          </a:xfrm>
        </p:spPr>
        <p:txBody>
          <a:bodyPr/>
          <a:lstStyle/>
          <a:p>
            <a:r>
              <a:rPr lang="en-US" smtClean="0"/>
              <a:t>Click icon to add picture</a:t>
            </a:r>
            <a:endParaRPr lang="en-GB"/>
          </a:p>
        </p:txBody>
      </p:sp>
      <p:sp>
        <p:nvSpPr>
          <p:cNvPr id="9" name="Picture Placeholder 9"/>
          <p:cNvSpPr>
            <a:spLocks noGrp="1" noChangeAspect="1"/>
          </p:cNvSpPr>
          <p:nvPr>
            <p:ph type="pic" sz="quarter" idx="19"/>
          </p:nvPr>
        </p:nvSpPr>
        <p:spPr>
          <a:xfrm>
            <a:off x="3619161" y="1696156"/>
            <a:ext cx="2807386" cy="2845141"/>
          </a:xfrm>
        </p:spPr>
        <p:txBody>
          <a:bodyPr/>
          <a:lstStyle/>
          <a:p>
            <a:r>
              <a:rPr lang="en-US" smtClean="0"/>
              <a:t>Click icon to add picture</a:t>
            </a:r>
            <a:endParaRPr lang="en-GB"/>
          </a:p>
        </p:txBody>
      </p:sp>
      <p:sp>
        <p:nvSpPr>
          <p:cNvPr id="10" name="Picture Placeholder 9"/>
          <p:cNvSpPr>
            <a:spLocks noGrp="1" noChangeAspect="1"/>
          </p:cNvSpPr>
          <p:nvPr>
            <p:ph type="pic" sz="quarter" idx="13"/>
          </p:nvPr>
        </p:nvSpPr>
        <p:spPr>
          <a:xfrm>
            <a:off x="6528024" y="1696156"/>
            <a:ext cx="2807386" cy="2845141"/>
          </a:xfrm>
        </p:spPr>
        <p:txBody>
          <a:bodyPr/>
          <a:lstStyle/>
          <a:p>
            <a:r>
              <a:rPr lang="en-US" smtClean="0"/>
              <a:t>Click icon to add picture</a:t>
            </a:r>
            <a:endParaRPr lang="en-GB"/>
          </a:p>
        </p:txBody>
      </p:sp>
      <p:cxnSp>
        <p:nvCxnSpPr>
          <p:cNvPr id="11" name="Straight Connector 10"/>
          <p:cNvCxnSpPr/>
          <p:nvPr userDrawn="1"/>
        </p:nvCxnSpPr>
        <p:spPr>
          <a:xfrm>
            <a:off x="701479"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619161"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528019"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1"/>
          <p:cNvSpPr>
            <a:spLocks noGrp="1"/>
          </p:cNvSpPr>
          <p:nvPr>
            <p:ph type="body" sz="quarter" idx="16"/>
          </p:nvPr>
        </p:nvSpPr>
        <p:spPr>
          <a:xfrm>
            <a:off x="688430"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1"/>
          <p:cNvSpPr>
            <a:spLocks noGrp="1"/>
          </p:cNvSpPr>
          <p:nvPr>
            <p:ph type="body" sz="quarter" idx="20"/>
          </p:nvPr>
        </p:nvSpPr>
        <p:spPr>
          <a:xfrm>
            <a:off x="3619161"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11"/>
          <p:cNvSpPr>
            <a:spLocks noGrp="1"/>
          </p:cNvSpPr>
          <p:nvPr>
            <p:ph type="body" sz="quarter" idx="21"/>
          </p:nvPr>
        </p:nvSpPr>
        <p:spPr>
          <a:xfrm>
            <a:off x="6528019"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8" name="Straight Connector 1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7766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 FOUR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05197" y="1617158"/>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7" name="Rectangle 6"/>
          <p:cNvSpPr/>
          <p:nvPr userDrawn="1"/>
        </p:nvSpPr>
        <p:spPr>
          <a:xfrm>
            <a:off x="2854166" y="1617158"/>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8" name="Rectangle 7"/>
          <p:cNvSpPr/>
          <p:nvPr userDrawn="1"/>
        </p:nvSpPr>
        <p:spPr>
          <a:xfrm>
            <a:off x="5103130" y="1617158"/>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9" name="Rectangle 8"/>
          <p:cNvSpPr/>
          <p:nvPr userDrawn="1"/>
        </p:nvSpPr>
        <p:spPr>
          <a:xfrm>
            <a:off x="7352100" y="1617158"/>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10" name="Picture Placeholder 9"/>
          <p:cNvSpPr>
            <a:spLocks noGrp="1" noChangeAspect="1"/>
          </p:cNvSpPr>
          <p:nvPr>
            <p:ph type="pic" sz="quarter" idx="13"/>
          </p:nvPr>
        </p:nvSpPr>
        <p:spPr>
          <a:xfrm>
            <a:off x="688434" y="1696141"/>
            <a:ext cx="1934252" cy="1960262"/>
          </a:xfrm>
        </p:spPr>
        <p:txBody>
          <a:bodyPr/>
          <a:lstStyle/>
          <a:p>
            <a:r>
              <a:rPr lang="en-US" smtClean="0"/>
              <a:t>Click icon to add picture</a:t>
            </a:r>
            <a:endParaRPr lang="en-GB"/>
          </a:p>
        </p:txBody>
      </p:sp>
      <p:sp>
        <p:nvSpPr>
          <p:cNvPr id="11" name="Picture Placeholder 9"/>
          <p:cNvSpPr>
            <a:spLocks noGrp="1" noChangeAspect="1"/>
          </p:cNvSpPr>
          <p:nvPr>
            <p:ph type="pic" sz="quarter" idx="14"/>
          </p:nvPr>
        </p:nvSpPr>
        <p:spPr>
          <a:xfrm>
            <a:off x="2942727" y="1696141"/>
            <a:ext cx="1934252" cy="1960262"/>
          </a:xfrm>
        </p:spPr>
        <p:txBody>
          <a:bodyPr/>
          <a:lstStyle/>
          <a:p>
            <a:r>
              <a:rPr lang="en-US" smtClean="0"/>
              <a:t>Click icon to add picture</a:t>
            </a:r>
            <a:endParaRPr lang="en-GB"/>
          </a:p>
        </p:txBody>
      </p:sp>
      <p:sp>
        <p:nvSpPr>
          <p:cNvPr id="12" name="Picture Placeholder 9"/>
          <p:cNvSpPr>
            <a:spLocks noGrp="1" noChangeAspect="1"/>
          </p:cNvSpPr>
          <p:nvPr>
            <p:ph type="pic" sz="quarter" idx="15"/>
          </p:nvPr>
        </p:nvSpPr>
        <p:spPr>
          <a:xfrm>
            <a:off x="5197020" y="1696141"/>
            <a:ext cx="1934252" cy="1960262"/>
          </a:xfrm>
        </p:spPr>
        <p:txBody>
          <a:bodyPr/>
          <a:lstStyle/>
          <a:p>
            <a:r>
              <a:rPr lang="en-US" smtClean="0"/>
              <a:t>Click icon to add picture</a:t>
            </a:r>
            <a:endParaRPr lang="en-GB"/>
          </a:p>
        </p:txBody>
      </p:sp>
      <p:sp>
        <p:nvSpPr>
          <p:cNvPr id="13" name="Picture Placeholder 9"/>
          <p:cNvSpPr>
            <a:spLocks noGrp="1" noChangeAspect="1"/>
          </p:cNvSpPr>
          <p:nvPr>
            <p:ph type="pic" sz="quarter" idx="16"/>
          </p:nvPr>
        </p:nvSpPr>
        <p:spPr>
          <a:xfrm>
            <a:off x="7451311" y="1696141"/>
            <a:ext cx="1934252" cy="1960262"/>
          </a:xfrm>
        </p:spPr>
        <p:txBody>
          <a:bodyPr/>
          <a:lstStyle/>
          <a:p>
            <a:r>
              <a:rPr lang="en-US" smtClean="0"/>
              <a:t>Click icon to add picture</a:t>
            </a:r>
            <a:endParaRPr lang="en-GB"/>
          </a:p>
        </p:txBody>
      </p:sp>
      <p:cxnSp>
        <p:nvCxnSpPr>
          <p:cNvPr id="14" name="Straight Connector 13"/>
          <p:cNvCxnSpPr/>
          <p:nvPr userDrawn="1"/>
        </p:nvCxnSpPr>
        <p:spPr>
          <a:xfrm>
            <a:off x="688434"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942727"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197020"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7451311"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1"/>
          <p:cNvSpPr>
            <a:spLocks noGrp="1"/>
          </p:cNvSpPr>
          <p:nvPr>
            <p:ph type="body" sz="quarter" idx="17"/>
          </p:nvPr>
        </p:nvSpPr>
        <p:spPr>
          <a:xfrm>
            <a:off x="688434"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1"/>
          <p:cNvSpPr>
            <a:spLocks noGrp="1"/>
          </p:cNvSpPr>
          <p:nvPr>
            <p:ph type="body" sz="quarter" idx="18"/>
          </p:nvPr>
        </p:nvSpPr>
        <p:spPr>
          <a:xfrm>
            <a:off x="2942727"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1"/>
          <p:cNvSpPr>
            <a:spLocks noGrp="1"/>
          </p:cNvSpPr>
          <p:nvPr>
            <p:ph type="body" sz="quarter" idx="19"/>
          </p:nvPr>
        </p:nvSpPr>
        <p:spPr>
          <a:xfrm>
            <a:off x="5197020"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Text Placeholder 11"/>
          <p:cNvSpPr>
            <a:spLocks noGrp="1"/>
          </p:cNvSpPr>
          <p:nvPr>
            <p:ph type="body" sz="quarter" idx="20"/>
          </p:nvPr>
        </p:nvSpPr>
        <p:spPr>
          <a:xfrm>
            <a:off x="7451311"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3" name="Text Placeholder 8"/>
          <p:cNvSpPr>
            <a:spLocks noGrp="1"/>
          </p:cNvSpPr>
          <p:nvPr>
            <p:ph type="body" sz="quarter" idx="21" hasCustomPrompt="1"/>
          </p:nvPr>
        </p:nvSpPr>
        <p:spPr>
          <a:xfrm>
            <a:off x="498540" y="6254723"/>
            <a:ext cx="3980880" cy="388759"/>
          </a:xfrm>
        </p:spPr>
        <p:txBody>
          <a:bodyPr anchor="b"/>
          <a:lstStyle>
            <a:lvl1pPr marL="0" indent="0">
              <a:buFontTx/>
              <a:buNone/>
              <a:defRPr sz="900"/>
            </a:lvl1pPr>
          </a:lstStyle>
          <a:p>
            <a:pPr lvl="0"/>
            <a:r>
              <a:rPr lang="en-US" dirty="0" smtClean="0"/>
              <a:t>Source: Enter source here</a:t>
            </a:r>
            <a:endParaRPr lang="en-GB" dirty="0"/>
          </a:p>
        </p:txBody>
      </p:sp>
      <p:cxnSp>
        <p:nvCxnSpPr>
          <p:cNvPr id="24" name="Straight Connector 23"/>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0655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8. 6 CASE STUDIES (PRI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05198" y="1617158"/>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7" name="Picture Placeholder 9"/>
          <p:cNvSpPr>
            <a:spLocks noGrp="1" noChangeAspect="1"/>
          </p:cNvSpPr>
          <p:nvPr>
            <p:ph type="pic" sz="quarter" idx="13"/>
          </p:nvPr>
        </p:nvSpPr>
        <p:spPr>
          <a:xfrm>
            <a:off x="688430" y="1696140"/>
            <a:ext cx="1260068" cy="1277012"/>
          </a:xfrm>
        </p:spPr>
        <p:txBody>
          <a:bodyPr/>
          <a:lstStyle/>
          <a:p>
            <a:r>
              <a:rPr lang="en-US" smtClean="0"/>
              <a:t>Click icon to add picture</a:t>
            </a:r>
            <a:endParaRPr lang="en-GB"/>
          </a:p>
        </p:txBody>
      </p:sp>
      <p:cxnSp>
        <p:nvCxnSpPr>
          <p:cNvPr id="8" name="Straight Connector 7"/>
          <p:cNvCxnSpPr/>
          <p:nvPr userDrawn="1"/>
        </p:nvCxnSpPr>
        <p:spPr>
          <a:xfrm>
            <a:off x="688429"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095228" y="1617158"/>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11" name="Rectangle 10"/>
          <p:cNvSpPr/>
          <p:nvPr userDrawn="1"/>
        </p:nvSpPr>
        <p:spPr>
          <a:xfrm>
            <a:off x="3585253" y="1617158"/>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12" name="Rectangle 11"/>
          <p:cNvSpPr/>
          <p:nvPr userDrawn="1"/>
        </p:nvSpPr>
        <p:spPr>
          <a:xfrm>
            <a:off x="5075285" y="1617158"/>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13" name="Rectangle 12"/>
          <p:cNvSpPr/>
          <p:nvPr userDrawn="1"/>
        </p:nvSpPr>
        <p:spPr>
          <a:xfrm>
            <a:off x="6565310" y="1617158"/>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14" name="Rectangle 13"/>
          <p:cNvSpPr/>
          <p:nvPr userDrawn="1"/>
        </p:nvSpPr>
        <p:spPr>
          <a:xfrm>
            <a:off x="8055342" y="1617158"/>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15" name="Picture Placeholder 9"/>
          <p:cNvSpPr>
            <a:spLocks noGrp="1" noChangeAspect="1"/>
          </p:cNvSpPr>
          <p:nvPr>
            <p:ph type="pic" sz="quarter" idx="16"/>
          </p:nvPr>
        </p:nvSpPr>
        <p:spPr>
          <a:xfrm>
            <a:off x="2168354" y="1696140"/>
            <a:ext cx="1260068" cy="1277012"/>
          </a:xfrm>
        </p:spPr>
        <p:txBody>
          <a:bodyPr/>
          <a:lstStyle/>
          <a:p>
            <a:r>
              <a:rPr lang="en-US" smtClean="0"/>
              <a:t>Click icon to add picture</a:t>
            </a:r>
            <a:endParaRPr lang="en-GB"/>
          </a:p>
        </p:txBody>
      </p:sp>
      <p:cxnSp>
        <p:nvCxnSpPr>
          <p:cNvPr id="16" name="Straight Connector 15"/>
          <p:cNvCxnSpPr/>
          <p:nvPr userDrawn="1"/>
        </p:nvCxnSpPr>
        <p:spPr>
          <a:xfrm>
            <a:off x="2168358"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9"/>
          <p:cNvSpPr>
            <a:spLocks noGrp="1" noChangeAspect="1"/>
          </p:cNvSpPr>
          <p:nvPr>
            <p:ph type="pic" sz="quarter" idx="18"/>
          </p:nvPr>
        </p:nvSpPr>
        <p:spPr>
          <a:xfrm>
            <a:off x="3668691" y="1696140"/>
            <a:ext cx="1260068" cy="1277012"/>
          </a:xfrm>
        </p:spPr>
        <p:txBody>
          <a:bodyPr/>
          <a:lstStyle/>
          <a:p>
            <a:r>
              <a:rPr lang="en-US" smtClean="0"/>
              <a:t>Click icon to add picture</a:t>
            </a:r>
            <a:endParaRPr lang="en-GB"/>
          </a:p>
        </p:txBody>
      </p:sp>
      <p:cxnSp>
        <p:nvCxnSpPr>
          <p:cNvPr id="18" name="Straight Connector 17"/>
          <p:cNvCxnSpPr/>
          <p:nvPr userDrawn="1"/>
        </p:nvCxnSpPr>
        <p:spPr>
          <a:xfrm>
            <a:off x="3668697"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icture Placeholder 9"/>
          <p:cNvSpPr>
            <a:spLocks noGrp="1" noChangeAspect="1"/>
          </p:cNvSpPr>
          <p:nvPr>
            <p:ph type="pic" sz="quarter" idx="20"/>
          </p:nvPr>
        </p:nvSpPr>
        <p:spPr>
          <a:xfrm>
            <a:off x="5155207" y="1696140"/>
            <a:ext cx="1260068" cy="1277012"/>
          </a:xfrm>
        </p:spPr>
        <p:txBody>
          <a:bodyPr/>
          <a:lstStyle/>
          <a:p>
            <a:r>
              <a:rPr lang="en-US" smtClean="0"/>
              <a:t>Click icon to add picture</a:t>
            </a:r>
            <a:endParaRPr lang="en-GB"/>
          </a:p>
        </p:txBody>
      </p:sp>
      <p:cxnSp>
        <p:nvCxnSpPr>
          <p:cNvPr id="20" name="Straight Connector 19"/>
          <p:cNvCxnSpPr/>
          <p:nvPr userDrawn="1"/>
        </p:nvCxnSpPr>
        <p:spPr>
          <a:xfrm>
            <a:off x="5155214"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cture Placeholder 9"/>
          <p:cNvSpPr>
            <a:spLocks noGrp="1" noChangeAspect="1"/>
          </p:cNvSpPr>
          <p:nvPr>
            <p:ph type="pic" sz="quarter" idx="22"/>
          </p:nvPr>
        </p:nvSpPr>
        <p:spPr>
          <a:xfrm>
            <a:off x="6652681" y="1696140"/>
            <a:ext cx="1260068" cy="1277012"/>
          </a:xfrm>
        </p:spPr>
        <p:txBody>
          <a:bodyPr/>
          <a:lstStyle/>
          <a:p>
            <a:r>
              <a:rPr lang="en-US" smtClean="0"/>
              <a:t>Click icon to add picture</a:t>
            </a:r>
            <a:endParaRPr lang="en-GB"/>
          </a:p>
        </p:txBody>
      </p:sp>
      <p:cxnSp>
        <p:nvCxnSpPr>
          <p:cNvPr id="22" name="Straight Connector 21"/>
          <p:cNvCxnSpPr/>
          <p:nvPr userDrawn="1"/>
        </p:nvCxnSpPr>
        <p:spPr>
          <a:xfrm>
            <a:off x="6652686"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cture Placeholder 9"/>
          <p:cNvSpPr>
            <a:spLocks noGrp="1" noChangeAspect="1"/>
          </p:cNvSpPr>
          <p:nvPr>
            <p:ph type="pic" sz="quarter" idx="24"/>
          </p:nvPr>
        </p:nvSpPr>
        <p:spPr>
          <a:xfrm>
            <a:off x="8138737" y="1696140"/>
            <a:ext cx="1260068" cy="1277012"/>
          </a:xfrm>
        </p:spPr>
        <p:txBody>
          <a:bodyPr/>
          <a:lstStyle/>
          <a:p>
            <a:r>
              <a:rPr lang="en-US" smtClean="0"/>
              <a:t>Click icon to add picture</a:t>
            </a:r>
            <a:endParaRPr lang="en-GB"/>
          </a:p>
        </p:txBody>
      </p:sp>
      <p:cxnSp>
        <p:nvCxnSpPr>
          <p:cNvPr id="24" name="Straight Connector 23"/>
          <p:cNvCxnSpPr/>
          <p:nvPr userDrawn="1"/>
        </p:nvCxnSpPr>
        <p:spPr>
          <a:xfrm>
            <a:off x="8138740"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11"/>
          <p:cNvSpPr>
            <a:spLocks noGrp="1"/>
          </p:cNvSpPr>
          <p:nvPr>
            <p:ph type="body" sz="quarter" idx="17"/>
          </p:nvPr>
        </p:nvSpPr>
        <p:spPr>
          <a:xfrm>
            <a:off x="688429" y="3064416"/>
            <a:ext cx="1260599" cy="3276691"/>
          </a:xfrm>
        </p:spPr>
        <p:txBody>
          <a:bodyPr lIns="0" rIns="0">
            <a:noAutofit/>
          </a:bodyPr>
          <a:lstStyle>
            <a:lvl1pPr marL="170438" indent="-170438">
              <a:buClr>
                <a:schemeClr val="tx1"/>
              </a:buClr>
              <a:defRPr sz="1300"/>
            </a:lvl1pPr>
            <a:lvl2pPr marL="327767" indent="-171895">
              <a:defRPr sz="1300"/>
            </a:lvl2pPr>
            <a:lvl3pPr marL="540454" indent="-199576">
              <a:defRPr sz="1300"/>
            </a:lvl3pPr>
            <a:lvl4pPr marL="654080" indent="-14276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6" name="Text Placeholder 11"/>
          <p:cNvSpPr>
            <a:spLocks noGrp="1"/>
          </p:cNvSpPr>
          <p:nvPr>
            <p:ph type="body" sz="quarter" idx="25"/>
          </p:nvPr>
        </p:nvSpPr>
        <p:spPr>
          <a:xfrm>
            <a:off x="2168358" y="3064416"/>
            <a:ext cx="1260599" cy="3276691"/>
          </a:xfrm>
        </p:spPr>
        <p:txBody>
          <a:bodyPr lIns="0" rIns="0">
            <a:noAutofit/>
          </a:bodyPr>
          <a:lstStyle>
            <a:lvl1pPr marL="170438" indent="-170438">
              <a:buClr>
                <a:schemeClr val="tx1"/>
              </a:buClr>
              <a:defRPr sz="1300"/>
            </a:lvl1pPr>
            <a:lvl2pPr marL="327767" indent="-171895">
              <a:defRPr sz="1300"/>
            </a:lvl2pPr>
            <a:lvl3pPr marL="540454" indent="-199576">
              <a:defRPr sz="1300"/>
            </a:lvl3pPr>
            <a:lvl4pPr marL="654080" indent="-14276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7" name="Text Placeholder 11"/>
          <p:cNvSpPr>
            <a:spLocks noGrp="1"/>
          </p:cNvSpPr>
          <p:nvPr>
            <p:ph type="body" sz="quarter" idx="26"/>
          </p:nvPr>
        </p:nvSpPr>
        <p:spPr>
          <a:xfrm>
            <a:off x="3668697" y="3064416"/>
            <a:ext cx="1260599" cy="3276691"/>
          </a:xfrm>
        </p:spPr>
        <p:txBody>
          <a:bodyPr lIns="0" rIns="0">
            <a:noAutofit/>
          </a:bodyPr>
          <a:lstStyle>
            <a:lvl1pPr marL="170438" indent="-170438">
              <a:buClr>
                <a:schemeClr val="tx1"/>
              </a:buClr>
              <a:defRPr sz="1300"/>
            </a:lvl1pPr>
            <a:lvl2pPr marL="327767" indent="-171895">
              <a:defRPr sz="1300"/>
            </a:lvl2pPr>
            <a:lvl3pPr marL="540454" indent="-199576">
              <a:defRPr sz="1300"/>
            </a:lvl3pPr>
            <a:lvl4pPr marL="654080" indent="-14276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8" name="Text Placeholder 11"/>
          <p:cNvSpPr>
            <a:spLocks noGrp="1"/>
          </p:cNvSpPr>
          <p:nvPr>
            <p:ph type="body" sz="quarter" idx="27"/>
          </p:nvPr>
        </p:nvSpPr>
        <p:spPr>
          <a:xfrm>
            <a:off x="5155214" y="3064416"/>
            <a:ext cx="1260599" cy="3276691"/>
          </a:xfrm>
        </p:spPr>
        <p:txBody>
          <a:bodyPr lIns="0" rIns="0">
            <a:noAutofit/>
          </a:bodyPr>
          <a:lstStyle>
            <a:lvl1pPr marL="170438" indent="-170438">
              <a:buClr>
                <a:schemeClr val="tx1"/>
              </a:buClr>
              <a:defRPr sz="1300"/>
            </a:lvl1pPr>
            <a:lvl2pPr marL="327767" indent="-171895">
              <a:defRPr sz="1300"/>
            </a:lvl2pPr>
            <a:lvl3pPr marL="540454" indent="-199576">
              <a:defRPr sz="1300"/>
            </a:lvl3pPr>
            <a:lvl4pPr marL="654080" indent="-14276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9" name="Text Placeholder 11"/>
          <p:cNvSpPr>
            <a:spLocks noGrp="1"/>
          </p:cNvSpPr>
          <p:nvPr>
            <p:ph type="body" sz="quarter" idx="28"/>
          </p:nvPr>
        </p:nvSpPr>
        <p:spPr>
          <a:xfrm>
            <a:off x="6652686" y="3064416"/>
            <a:ext cx="1260599" cy="3276691"/>
          </a:xfrm>
        </p:spPr>
        <p:txBody>
          <a:bodyPr lIns="0" rIns="0">
            <a:noAutofit/>
          </a:bodyPr>
          <a:lstStyle>
            <a:lvl1pPr marL="170438" indent="-170438">
              <a:buClr>
                <a:schemeClr val="tx1"/>
              </a:buClr>
              <a:defRPr sz="1300"/>
            </a:lvl1pPr>
            <a:lvl2pPr marL="327767" indent="-171895">
              <a:defRPr sz="1300"/>
            </a:lvl2pPr>
            <a:lvl3pPr marL="540454" indent="-199576">
              <a:defRPr sz="1300"/>
            </a:lvl3pPr>
            <a:lvl4pPr marL="654080" indent="-14276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0" name="Text Placeholder 11"/>
          <p:cNvSpPr>
            <a:spLocks noGrp="1"/>
          </p:cNvSpPr>
          <p:nvPr>
            <p:ph type="body" sz="quarter" idx="29"/>
          </p:nvPr>
        </p:nvSpPr>
        <p:spPr>
          <a:xfrm>
            <a:off x="8138740" y="3064416"/>
            <a:ext cx="1260599" cy="3276691"/>
          </a:xfrm>
        </p:spPr>
        <p:txBody>
          <a:bodyPr lIns="0" rIns="0">
            <a:noAutofit/>
          </a:bodyPr>
          <a:lstStyle>
            <a:lvl1pPr marL="170438" indent="-170438">
              <a:buClr>
                <a:schemeClr val="tx1"/>
              </a:buClr>
              <a:defRPr sz="1300"/>
            </a:lvl1pPr>
            <a:lvl2pPr marL="327767" indent="-171895">
              <a:defRPr sz="1300"/>
            </a:lvl2pPr>
            <a:lvl3pPr marL="540454" indent="-199576">
              <a:defRPr sz="1300"/>
            </a:lvl3pPr>
            <a:lvl4pPr marL="654080" indent="-14276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1" name="Text Placeholder 8"/>
          <p:cNvSpPr>
            <a:spLocks noGrp="1"/>
          </p:cNvSpPr>
          <p:nvPr>
            <p:ph type="body" sz="quarter" idx="21" hasCustomPrompt="1"/>
          </p:nvPr>
        </p:nvSpPr>
        <p:spPr>
          <a:xfrm>
            <a:off x="498540" y="6254723"/>
            <a:ext cx="3980880" cy="388759"/>
          </a:xfrm>
        </p:spPr>
        <p:txBody>
          <a:bodyPr anchor="b"/>
          <a:lstStyle>
            <a:lvl1pPr marL="0" indent="0">
              <a:buFontTx/>
              <a:buNone/>
              <a:defRPr sz="900"/>
            </a:lvl1pPr>
          </a:lstStyle>
          <a:p>
            <a:pPr lvl="0"/>
            <a:r>
              <a:rPr lang="en-US" dirty="0" smtClean="0"/>
              <a:t>Source: Enter source here</a:t>
            </a:r>
            <a:endParaRPr lang="en-GB" dirty="0"/>
          </a:p>
        </p:txBody>
      </p:sp>
      <p:cxnSp>
        <p:nvCxnSpPr>
          <p:cNvPr id="33" name="Straight Connector 32"/>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9868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 HALF SCREEN PICTURE">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0"/>
            <a:ext cx="2735048" cy="1143000"/>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Picture Placeholder 4"/>
          <p:cNvSpPr>
            <a:spLocks noGrp="1"/>
          </p:cNvSpPr>
          <p:nvPr>
            <p:ph type="pic" sz="quarter" idx="13"/>
          </p:nvPr>
        </p:nvSpPr>
        <p:spPr>
          <a:xfrm>
            <a:off x="3220626" y="120959"/>
            <a:ext cx="6564784" cy="6620425"/>
          </a:xfrm>
        </p:spPr>
        <p:txBody>
          <a:bodyPr/>
          <a:lstStyle/>
          <a:p>
            <a:r>
              <a:rPr lang="en-US" smtClean="0"/>
              <a:t>Click icon to add picture</a:t>
            </a:r>
            <a:endParaRPr lang="en-GB"/>
          </a:p>
        </p:txBody>
      </p:sp>
      <p:cxnSp>
        <p:nvCxnSpPr>
          <p:cNvPr id="7" name="Straight Connector 6"/>
          <p:cNvCxnSpPr/>
          <p:nvPr userDrawn="1"/>
        </p:nvCxnSpPr>
        <p:spPr>
          <a:xfrm flipV="1">
            <a:off x="579814" y="1491683"/>
            <a:ext cx="2534537"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4"/>
          </p:nvPr>
        </p:nvSpPr>
        <p:spPr>
          <a:xfrm>
            <a:off x="477042" y="1603237"/>
            <a:ext cx="2710249" cy="47378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8"/>
          <p:cNvSpPr>
            <a:spLocks noGrp="1"/>
          </p:cNvSpPr>
          <p:nvPr>
            <p:ph type="body" sz="quarter" idx="21" hasCustomPrompt="1"/>
          </p:nvPr>
        </p:nvSpPr>
        <p:spPr>
          <a:xfrm>
            <a:off x="498538" y="6254723"/>
            <a:ext cx="2674382"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10261139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 FULL SCREEN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6"/>
          <p:cNvSpPr>
            <a:spLocks noGrp="1"/>
          </p:cNvSpPr>
          <p:nvPr>
            <p:ph type="body" sz="quarter" idx="13"/>
          </p:nvPr>
        </p:nvSpPr>
        <p:spPr>
          <a:xfrm>
            <a:off x="114871" y="1616971"/>
            <a:ext cx="4926529" cy="3516111"/>
          </a:xfrm>
          <a:solidFill>
            <a:schemeClr val="tx1"/>
          </a:solidFill>
        </p:spPr>
        <p:txBody>
          <a:bodyPr lIns="462487" tIns="99106"/>
          <a:lstStyle>
            <a:lvl1pPr>
              <a:buClr>
                <a:schemeClr val="bg1"/>
              </a:buClr>
              <a:defRPr>
                <a:solidFill>
                  <a:schemeClr val="bg1"/>
                </a:solidFill>
              </a:defRPr>
            </a:lvl1pPr>
            <a:lvl2pPr>
              <a:buClr>
                <a:srgbClr val="A1A7C0"/>
              </a:buClr>
              <a:defRPr>
                <a:solidFill>
                  <a:schemeClr val="bg1"/>
                </a:solidFill>
              </a:defRPr>
            </a:lvl2pPr>
            <a:lvl3pPr>
              <a:defRPr>
                <a:solidFill>
                  <a:schemeClr val="bg1"/>
                </a:solidFill>
              </a:defRPr>
            </a:lvl3pPr>
            <a:lvl4pPr>
              <a:buClr>
                <a:srgbClr val="606B8D"/>
              </a:buClr>
              <a:defRPr>
                <a:solidFill>
                  <a:schemeClr val="bg1"/>
                </a:solidFill>
              </a:defRPr>
            </a:lvl4pPr>
            <a:lvl5pPr>
              <a:buClr>
                <a:srgbClr val="606B8D"/>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21" hasCustomPrompt="1"/>
          </p:nvPr>
        </p:nvSpPr>
        <p:spPr>
          <a:xfrm>
            <a:off x="498540" y="6254723"/>
            <a:ext cx="3980880" cy="388759"/>
          </a:xfrm>
        </p:spPr>
        <p:txBody>
          <a:bodyPr anchor="b"/>
          <a:lstStyle>
            <a:lvl1pPr marL="0" indent="0">
              <a:buFontTx/>
              <a:buNone/>
              <a:defRPr sz="900"/>
            </a:lvl1pPr>
          </a:lstStyle>
          <a:p>
            <a:pPr lvl="0"/>
            <a:r>
              <a:rPr lang="en-US" dirty="0" smtClean="0"/>
              <a:t>Source: Enter source here</a:t>
            </a:r>
            <a:endParaRPr lang="en-GB" dirty="0"/>
          </a:p>
        </p:txBody>
      </p:sp>
      <p:sp>
        <p:nvSpPr>
          <p:cNvPr id="11" name="Frame 10"/>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pic>
        <p:nvPicPr>
          <p:cNvPr id="12" name="Picture 11" descr="logo.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spTree>
    <p:extLst>
      <p:ext uri="{BB962C8B-B14F-4D97-AF65-F5344CB8AC3E}">
        <p14:creationId xmlns:p14="http://schemas.microsoft.com/office/powerpoint/2010/main" val="438352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491199" y="1616955"/>
            <a:ext cx="8988067" cy="4610396"/>
          </a:xfrm>
        </p:spPr>
        <p:txBody>
          <a:bodyPr/>
          <a:lstStyle/>
          <a:p>
            <a:r>
              <a:rPr lang="en-US" smtClean="0"/>
              <a:t>Click icon to add chart</a:t>
            </a:r>
            <a:endParaRPr lang="en-GB" dirty="0"/>
          </a:p>
        </p:txBody>
      </p:sp>
      <p:sp>
        <p:nvSpPr>
          <p:cNvPr id="7" name="Text Placeholder 8"/>
          <p:cNvSpPr>
            <a:spLocks noGrp="1"/>
          </p:cNvSpPr>
          <p:nvPr>
            <p:ph type="body" sz="quarter" idx="14" hasCustomPrompt="1"/>
          </p:nvPr>
        </p:nvSpPr>
        <p:spPr>
          <a:xfrm>
            <a:off x="498536" y="6254723"/>
            <a:ext cx="395216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8" name="Straight Connector 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5865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1. CONTEN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6"/>
          <p:cNvSpPr>
            <a:spLocks noGrp="1"/>
          </p:cNvSpPr>
          <p:nvPr>
            <p:ph type="body" sz="quarter" idx="13"/>
          </p:nvPr>
        </p:nvSpPr>
        <p:spPr>
          <a:xfrm>
            <a:off x="620603" y="1616951"/>
            <a:ext cx="2639738" cy="4640632"/>
          </a:xfrm>
          <a:solidFill>
            <a:srgbClr val="A1A7C0"/>
          </a:solidFill>
        </p:spPr>
        <p:txBody>
          <a:bodyPr tIns="99106"/>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8"/>
          <p:cNvSpPr>
            <a:spLocks noGrp="1"/>
          </p:cNvSpPr>
          <p:nvPr>
            <p:ph type="body" sz="quarter" idx="15" hasCustomPrompt="1"/>
          </p:nvPr>
        </p:nvSpPr>
        <p:spPr>
          <a:xfrm>
            <a:off x="498538" y="6254723"/>
            <a:ext cx="399523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6"/>
          </p:nvPr>
        </p:nvSpPr>
        <p:spPr>
          <a:xfrm>
            <a:off x="3244945" y="1616951"/>
            <a:ext cx="6172931" cy="4610418"/>
          </a:xfrm>
        </p:spPr>
        <p:txBody>
          <a:bodyPr tIns="9910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066234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2. TWO 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86079"/>
            <a:ext cx="4361816" cy="4541283"/>
          </a:xfrm>
        </p:spPr>
        <p:txBody>
          <a:bodyPr/>
          <a:lstStyle/>
          <a:p>
            <a:r>
              <a:rPr lang="en-US" smtClean="0"/>
              <a:t>Click icon to add chart</a:t>
            </a:r>
            <a:endParaRPr lang="en-GB"/>
          </a:p>
        </p:txBody>
      </p:sp>
      <p:sp>
        <p:nvSpPr>
          <p:cNvPr id="7" name="Chart Placeholder 18"/>
          <p:cNvSpPr>
            <a:spLocks noGrp="1"/>
          </p:cNvSpPr>
          <p:nvPr>
            <p:ph type="chart" sz="quarter" idx="14"/>
          </p:nvPr>
        </p:nvSpPr>
        <p:spPr>
          <a:xfrm>
            <a:off x="5042707" y="1686079"/>
            <a:ext cx="4319168" cy="4541283"/>
          </a:xfrm>
        </p:spPr>
        <p:txBody>
          <a:bodyPr/>
          <a:lstStyle/>
          <a:p>
            <a:r>
              <a:rPr lang="en-US" smtClean="0"/>
              <a:t>Click icon to add chart</a:t>
            </a:r>
            <a:endParaRPr lang="en-GB"/>
          </a:p>
        </p:txBody>
      </p:sp>
      <p:sp>
        <p:nvSpPr>
          <p:cNvPr id="8" name="Text Placeholder 8"/>
          <p:cNvSpPr>
            <a:spLocks noGrp="1"/>
          </p:cNvSpPr>
          <p:nvPr>
            <p:ph type="body" sz="quarter" idx="15" hasCustomPrompt="1"/>
          </p:nvPr>
        </p:nvSpPr>
        <p:spPr>
          <a:xfrm>
            <a:off x="498538" y="6254723"/>
            <a:ext cx="399523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9" name="Straight Connector 8"/>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18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200" y="1600217"/>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3" y="1600217"/>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85784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3. CHART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86080"/>
            <a:ext cx="4361816" cy="4541281"/>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52" y="6254723"/>
            <a:ext cx="3923451" cy="388759"/>
          </a:xfrm>
        </p:spPr>
        <p:txBody>
          <a:bodyPr anchor="b"/>
          <a:lstStyle>
            <a:lvl1pPr marL="0" indent="0">
              <a:buFontTx/>
              <a:buNone/>
              <a:defRPr sz="900"/>
            </a:lvl1pPr>
          </a:lstStyle>
          <a:p>
            <a:pPr lvl="0"/>
            <a:r>
              <a:rPr lang="en-US" dirty="0" smtClean="0"/>
              <a:t>Source: Enter source here</a:t>
            </a:r>
            <a:endParaRPr lang="en-GB" dirty="0"/>
          </a:p>
        </p:txBody>
      </p:sp>
      <p:sp>
        <p:nvSpPr>
          <p:cNvPr id="8" name="Table Placeholder 10"/>
          <p:cNvSpPr>
            <a:spLocks noGrp="1"/>
          </p:cNvSpPr>
          <p:nvPr>
            <p:ph type="tbl" sz="quarter" idx="15"/>
          </p:nvPr>
        </p:nvSpPr>
        <p:spPr>
          <a:xfrm>
            <a:off x="5042711" y="1686065"/>
            <a:ext cx="4461818" cy="4541646"/>
          </a:xfrm>
        </p:spPr>
        <p:txBody>
          <a:bodyPr/>
          <a:lstStyle/>
          <a:p>
            <a:r>
              <a:rPr lang="en-US" smtClean="0"/>
              <a:t>Click icon to add table</a:t>
            </a:r>
            <a:endParaRPr lang="en-GB"/>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1180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4. THREE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6" y="1686079"/>
            <a:ext cx="2834679" cy="4541283"/>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47" y="6254723"/>
            <a:ext cx="3952165" cy="388759"/>
          </a:xfrm>
        </p:spPr>
        <p:txBody>
          <a:bodyPr anchor="b"/>
          <a:lstStyle>
            <a:lvl1pPr marL="0" indent="0">
              <a:buFontTx/>
              <a:buNone/>
              <a:defRPr sz="900"/>
            </a:lvl1pPr>
          </a:lstStyle>
          <a:p>
            <a:pPr lvl="0"/>
            <a:r>
              <a:rPr lang="en-US" dirty="0" smtClean="0"/>
              <a:t>Source: Enter source here</a:t>
            </a:r>
            <a:endParaRPr lang="en-GB" dirty="0"/>
          </a:p>
        </p:txBody>
      </p:sp>
      <p:sp>
        <p:nvSpPr>
          <p:cNvPr id="8" name="Chart Placeholder 18"/>
          <p:cNvSpPr>
            <a:spLocks noGrp="1"/>
          </p:cNvSpPr>
          <p:nvPr>
            <p:ph type="chart" sz="quarter" idx="15"/>
          </p:nvPr>
        </p:nvSpPr>
        <p:spPr>
          <a:xfrm>
            <a:off x="3560346" y="1686079"/>
            <a:ext cx="2834679" cy="4541283"/>
          </a:xfrm>
        </p:spPr>
        <p:txBody>
          <a:bodyPr/>
          <a:lstStyle/>
          <a:p>
            <a:r>
              <a:rPr lang="en-US" smtClean="0"/>
              <a:t>Click icon to add chart</a:t>
            </a:r>
            <a:endParaRPr lang="en-GB"/>
          </a:p>
        </p:txBody>
      </p:sp>
      <p:sp>
        <p:nvSpPr>
          <p:cNvPr id="9" name="Chart Placeholder 18"/>
          <p:cNvSpPr>
            <a:spLocks noGrp="1"/>
          </p:cNvSpPr>
          <p:nvPr>
            <p:ph type="chart" sz="quarter" idx="16"/>
          </p:nvPr>
        </p:nvSpPr>
        <p:spPr>
          <a:xfrm>
            <a:off x="6516259" y="1686079"/>
            <a:ext cx="2834679" cy="4541283"/>
          </a:xfrm>
        </p:spPr>
        <p:txBody>
          <a:bodyPr/>
          <a:lstStyle/>
          <a:p>
            <a:r>
              <a:rPr lang="en-US" smtClean="0"/>
              <a:t>Click icon to add chart</a:t>
            </a:r>
            <a:endParaRPr lang="en-GB"/>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685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5. FOUR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69811"/>
            <a:ext cx="4268694" cy="2184250"/>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36" y="3828162"/>
            <a:ext cx="4177990" cy="388759"/>
          </a:xfrm>
        </p:spPr>
        <p:txBody>
          <a:bodyPr anchor="t"/>
          <a:lstStyle>
            <a:lvl1pPr marL="0" indent="0">
              <a:buFontTx/>
              <a:buNone/>
              <a:defRPr sz="900"/>
            </a:lvl1pPr>
          </a:lstStyle>
          <a:p>
            <a:pPr lvl="0"/>
            <a:r>
              <a:rPr lang="en-US" dirty="0" smtClean="0"/>
              <a:t>Source: Enter source here</a:t>
            </a:r>
            <a:endParaRPr lang="en-GB" dirty="0"/>
          </a:p>
        </p:txBody>
      </p:sp>
      <p:sp>
        <p:nvSpPr>
          <p:cNvPr id="8" name="Chart Placeholder 18"/>
          <p:cNvSpPr>
            <a:spLocks noGrp="1"/>
          </p:cNvSpPr>
          <p:nvPr>
            <p:ph type="chart" sz="quarter" idx="15"/>
          </p:nvPr>
        </p:nvSpPr>
        <p:spPr>
          <a:xfrm>
            <a:off x="5088297" y="1669811"/>
            <a:ext cx="4268694" cy="2184250"/>
          </a:xfrm>
        </p:spPr>
        <p:txBody>
          <a:bodyPr/>
          <a:lstStyle/>
          <a:p>
            <a:r>
              <a:rPr lang="en-US" smtClean="0"/>
              <a:t>Click icon to add chart</a:t>
            </a:r>
            <a:endParaRPr lang="en-GB"/>
          </a:p>
        </p:txBody>
      </p:sp>
      <p:sp>
        <p:nvSpPr>
          <p:cNvPr id="9" name="Text Placeholder 8"/>
          <p:cNvSpPr>
            <a:spLocks noGrp="1"/>
          </p:cNvSpPr>
          <p:nvPr>
            <p:ph type="body" sz="quarter" idx="16" hasCustomPrompt="1"/>
          </p:nvPr>
        </p:nvSpPr>
        <p:spPr>
          <a:xfrm>
            <a:off x="5007414" y="3828162"/>
            <a:ext cx="4177990" cy="388759"/>
          </a:xfrm>
        </p:spPr>
        <p:txBody>
          <a:bodyPr anchor="t"/>
          <a:lstStyle>
            <a:lvl1pPr marL="0" indent="0">
              <a:buFontTx/>
              <a:buNone/>
              <a:defRPr sz="900"/>
            </a:lvl1pPr>
          </a:lstStyle>
          <a:p>
            <a:pPr lvl="0"/>
            <a:r>
              <a:rPr lang="en-US" dirty="0" smtClean="0"/>
              <a:t>Source: Enter source here</a:t>
            </a:r>
            <a:endParaRPr lang="en-GB" dirty="0"/>
          </a:p>
        </p:txBody>
      </p:sp>
      <p:sp>
        <p:nvSpPr>
          <p:cNvPr id="10" name="Chart Placeholder 18"/>
          <p:cNvSpPr>
            <a:spLocks noGrp="1"/>
          </p:cNvSpPr>
          <p:nvPr>
            <p:ph type="chart" sz="quarter" idx="17"/>
          </p:nvPr>
        </p:nvSpPr>
        <p:spPr>
          <a:xfrm>
            <a:off x="604420" y="4225962"/>
            <a:ext cx="4268694" cy="2184250"/>
          </a:xfrm>
        </p:spPr>
        <p:txBody>
          <a:bodyPr/>
          <a:lstStyle/>
          <a:p>
            <a:r>
              <a:rPr lang="en-US" smtClean="0"/>
              <a:t>Click icon to add chart</a:t>
            </a:r>
            <a:endParaRPr lang="en-GB"/>
          </a:p>
        </p:txBody>
      </p:sp>
      <p:sp>
        <p:nvSpPr>
          <p:cNvPr id="12" name="Chart Placeholder 18"/>
          <p:cNvSpPr>
            <a:spLocks noGrp="1"/>
          </p:cNvSpPr>
          <p:nvPr>
            <p:ph type="chart" sz="quarter" idx="19"/>
          </p:nvPr>
        </p:nvSpPr>
        <p:spPr>
          <a:xfrm>
            <a:off x="5088297" y="4225962"/>
            <a:ext cx="4268694" cy="2184250"/>
          </a:xfrm>
        </p:spPr>
        <p:txBody>
          <a:bodyPr/>
          <a:lstStyle/>
          <a:p>
            <a:r>
              <a:rPr lang="en-US" smtClean="0"/>
              <a:t>Click icon to add chart</a:t>
            </a:r>
            <a:endParaRPr lang="en-GB"/>
          </a:p>
        </p:txBody>
      </p:sp>
      <p:sp>
        <p:nvSpPr>
          <p:cNvPr id="13" name="Text Placeholder 8"/>
          <p:cNvSpPr>
            <a:spLocks noGrp="1"/>
          </p:cNvSpPr>
          <p:nvPr>
            <p:ph type="body" sz="quarter" idx="20" hasCustomPrompt="1"/>
          </p:nvPr>
        </p:nvSpPr>
        <p:spPr>
          <a:xfrm>
            <a:off x="498547" y="6254723"/>
            <a:ext cx="3952165" cy="388759"/>
          </a:xfrm>
        </p:spPr>
        <p:txBody>
          <a:bodyPr anchor="b"/>
          <a:lstStyle>
            <a:lvl1pPr marL="0" indent="0">
              <a:buFontTx/>
              <a:buNone/>
              <a:defRPr sz="900"/>
            </a:lvl1pPr>
          </a:lstStyle>
          <a:p>
            <a:pPr lvl="0"/>
            <a:r>
              <a:rPr lang="en-US" dirty="0" smtClean="0"/>
              <a:t>Source: Enter source here</a:t>
            </a:r>
            <a:endParaRPr lang="en-GB" dirty="0"/>
          </a:p>
        </p:txBody>
      </p:sp>
      <p:cxnSp>
        <p:nvCxnSpPr>
          <p:cNvPr id="14" name="Straight Connector 13"/>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4779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6"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7" name="Straight Connector 6"/>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019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3" name="Footer Placeholder 2"/>
          <p:cNvSpPr>
            <a:spLocks noGrp="1"/>
          </p:cNvSpPr>
          <p:nvPr>
            <p:ph type="ftr" sz="quarter" idx="11"/>
          </p:nvPr>
        </p:nvSpPr>
        <p:spPr/>
        <p:txBody>
          <a:bodyPr/>
          <a:lstStyle/>
          <a:p>
            <a:endParaRPr lang="en-GB">
              <a:solidFill>
                <a:srgbClr val="002244"/>
              </a:solidFill>
            </a:endParaRPr>
          </a:p>
        </p:txBody>
      </p:sp>
      <p:sp>
        <p:nvSpPr>
          <p:cNvPr id="4" name="Slide Number Placeholder 3"/>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5"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spTree>
    <p:extLst>
      <p:ext uri="{BB962C8B-B14F-4D97-AF65-F5344CB8AC3E}">
        <p14:creationId xmlns:p14="http://schemas.microsoft.com/office/powerpoint/2010/main" val="23704261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3" name="Footer Placeholder 2"/>
          <p:cNvSpPr>
            <a:spLocks noGrp="1"/>
          </p:cNvSpPr>
          <p:nvPr>
            <p:ph type="ftr" sz="quarter" idx="11"/>
          </p:nvPr>
        </p:nvSpPr>
        <p:spPr/>
        <p:txBody>
          <a:bodyPr/>
          <a:lstStyle/>
          <a:p>
            <a:endParaRPr lang="en-GB">
              <a:solidFill>
                <a:srgbClr val="002244"/>
              </a:solidFill>
            </a:endParaRPr>
          </a:p>
        </p:txBody>
      </p:sp>
      <p:sp>
        <p:nvSpPr>
          <p:cNvPr id="4" name="Slide Number Placeholder 3"/>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5"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spTree>
    <p:extLst>
      <p:ext uri="{BB962C8B-B14F-4D97-AF65-F5344CB8AC3E}">
        <p14:creationId xmlns:p14="http://schemas.microsoft.com/office/powerpoint/2010/main" val="25967437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5543" name="Picture 4" descr="Template landscape shadow_5_Page_4.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7954" y="-17264"/>
            <a:ext cx="9961908" cy="689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p:cNvSpPr>
            <a:spLocks noGrp="1" noChangeArrowheads="1"/>
          </p:cNvSpPr>
          <p:nvPr>
            <p:ph type="ctrTitle"/>
          </p:nvPr>
        </p:nvSpPr>
        <p:spPr>
          <a:xfrm>
            <a:off x="737102" y="2057112"/>
            <a:ext cx="8420026" cy="914112"/>
          </a:xfrm>
        </p:spPr>
        <p:txBody>
          <a:bodyPr anchor="t"/>
          <a:lstStyle>
            <a:lvl1pPr>
              <a:defRPr sz="4600">
                <a:solidFill>
                  <a:srgbClr val="701471"/>
                </a:solidFill>
              </a:defRPr>
            </a:lvl1pPr>
          </a:lstStyle>
          <a:p>
            <a:pPr lvl="0"/>
            <a:r>
              <a:rPr lang="en-US" noProof="0" smtClean="0"/>
              <a:t>Click to edit Master title style</a:t>
            </a:r>
            <a:endParaRPr lang="en-GB" noProof="0" smtClean="0"/>
          </a:p>
        </p:txBody>
      </p:sp>
      <p:sp>
        <p:nvSpPr>
          <p:cNvPr id="65540" name="Rectangle 4"/>
          <p:cNvSpPr>
            <a:spLocks noGrp="1" noChangeArrowheads="1"/>
          </p:cNvSpPr>
          <p:nvPr>
            <p:ph type="subTitle" idx="1"/>
          </p:nvPr>
        </p:nvSpPr>
        <p:spPr>
          <a:xfrm>
            <a:off x="742998" y="2971243"/>
            <a:ext cx="8408255" cy="1751929"/>
          </a:xfrm>
        </p:spPr>
        <p:txBody>
          <a:bodyPr/>
          <a:lstStyle>
            <a:lvl1pPr marL="0" indent="0" eaLnBrk="0" hangingPunct="0">
              <a:buFontTx/>
              <a:buNone/>
              <a:defRPr sz="2300" b="1" i="1">
                <a:solidFill>
                  <a:srgbClr val="701471"/>
                </a:solidFill>
                <a:ea typeface="ＭＳ Ｐゴシック" pitchFamily="-84" charset="-128"/>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17977401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521793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726" y="4406463"/>
            <a:ext cx="8420027" cy="1361811"/>
          </a:xfrm>
        </p:spPr>
        <p:txBody>
          <a:bodyPr anchor="t"/>
          <a:lstStyle>
            <a:lvl1pPr algn="l">
              <a:defRPr sz="3700" b="1" cap="all"/>
            </a:lvl1pPr>
          </a:lstStyle>
          <a:p>
            <a:r>
              <a:rPr lang="en-US" smtClean="0"/>
              <a:t>Click to edit Master title style</a:t>
            </a:r>
            <a:endParaRPr lang="en-GB"/>
          </a:p>
        </p:txBody>
      </p:sp>
      <p:sp>
        <p:nvSpPr>
          <p:cNvPr id="3" name="Text Placeholder 2"/>
          <p:cNvSpPr>
            <a:spLocks noGrp="1"/>
          </p:cNvSpPr>
          <p:nvPr>
            <p:ph type="body" idx="1"/>
          </p:nvPr>
        </p:nvSpPr>
        <p:spPr>
          <a:xfrm>
            <a:off x="782726" y="2906445"/>
            <a:ext cx="8420027" cy="1500008"/>
          </a:xfrm>
        </p:spPr>
        <p:txBody>
          <a:bodyPr anchor="b"/>
          <a:lstStyle>
            <a:lvl1pPr marL="0" indent="0">
              <a:buNone/>
              <a:defRPr sz="1800"/>
            </a:lvl1pPr>
            <a:lvl2pPr marL="419661" indent="0">
              <a:buNone/>
              <a:defRPr sz="1700"/>
            </a:lvl2pPr>
            <a:lvl3pPr marL="839321" indent="0">
              <a:buNone/>
              <a:defRPr sz="1500"/>
            </a:lvl3pPr>
            <a:lvl4pPr marL="1258985" indent="0">
              <a:buNone/>
              <a:defRPr sz="1300"/>
            </a:lvl4pPr>
            <a:lvl5pPr marL="1678644" indent="0">
              <a:buNone/>
              <a:defRPr sz="1300"/>
            </a:lvl5pPr>
            <a:lvl6pPr marL="2098305" indent="0">
              <a:buNone/>
              <a:defRPr sz="1300"/>
            </a:lvl6pPr>
            <a:lvl7pPr marL="2517966" indent="0">
              <a:buNone/>
              <a:defRPr sz="1300"/>
            </a:lvl7pPr>
            <a:lvl8pPr marL="2937626" indent="0">
              <a:buNone/>
              <a:defRPr sz="1300"/>
            </a:lvl8pPr>
            <a:lvl9pPr marL="3357288" indent="0">
              <a:buNone/>
              <a:defRPr sz="1300"/>
            </a:lvl9pPr>
          </a:lstStyle>
          <a:p>
            <a:pPr lvl="0"/>
            <a:r>
              <a:rPr lang="en-US" smtClean="0"/>
              <a:t>Click to edit Master text styles</a:t>
            </a:r>
          </a:p>
        </p:txBody>
      </p:sp>
    </p:spTree>
    <p:extLst>
      <p:ext uri="{BB962C8B-B14F-4D97-AF65-F5344CB8AC3E}">
        <p14:creationId xmlns:p14="http://schemas.microsoft.com/office/powerpoint/2010/main" val="30899873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817" y="1600794"/>
            <a:ext cx="4385828" cy="4048005"/>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2885" y="1600794"/>
            <a:ext cx="4387300" cy="4048005"/>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67313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0"/>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3" y="1535119"/>
            <a:ext cx="4376738" cy="639762"/>
          </a:xfrm>
        </p:spPr>
        <p:txBody>
          <a:bodyPr anchor="b"/>
          <a:lstStyle>
            <a:lvl1pPr marL="0" indent="0">
              <a:buNone/>
              <a:defRPr sz="2400" b="1"/>
            </a:lvl1pPr>
            <a:lvl2pPr marL="456899" indent="0">
              <a:buNone/>
              <a:defRPr sz="2000" b="1"/>
            </a:lvl2pPr>
            <a:lvl3pPr marL="913797" indent="0">
              <a:buNone/>
              <a:defRPr sz="1800" b="1"/>
            </a:lvl3pPr>
            <a:lvl4pPr marL="1370692" indent="0">
              <a:buNone/>
              <a:defRPr sz="1600" b="1"/>
            </a:lvl4pPr>
            <a:lvl5pPr marL="1827593" indent="0">
              <a:buNone/>
              <a:defRPr sz="1600" b="1"/>
            </a:lvl5pPr>
            <a:lvl6pPr marL="2284490" indent="0">
              <a:buNone/>
              <a:defRPr sz="1600" b="1"/>
            </a:lvl6pPr>
            <a:lvl7pPr marL="2741389" indent="0">
              <a:buNone/>
              <a:defRPr sz="1600" b="1"/>
            </a:lvl7pPr>
            <a:lvl8pPr marL="3198287" indent="0">
              <a:buNone/>
              <a:defRPr sz="1600" b="1"/>
            </a:lvl8pPr>
            <a:lvl9pPr marL="36551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3" y="2174876"/>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84" y="1535119"/>
            <a:ext cx="4378325" cy="639762"/>
          </a:xfrm>
        </p:spPr>
        <p:txBody>
          <a:bodyPr anchor="b"/>
          <a:lstStyle>
            <a:lvl1pPr marL="0" indent="0">
              <a:buNone/>
              <a:defRPr sz="2400" b="1"/>
            </a:lvl1pPr>
            <a:lvl2pPr marL="456899" indent="0">
              <a:buNone/>
              <a:defRPr sz="2000" b="1"/>
            </a:lvl2pPr>
            <a:lvl3pPr marL="913797" indent="0">
              <a:buNone/>
              <a:defRPr sz="1800" b="1"/>
            </a:lvl3pPr>
            <a:lvl4pPr marL="1370692" indent="0">
              <a:buNone/>
              <a:defRPr sz="1600" b="1"/>
            </a:lvl4pPr>
            <a:lvl5pPr marL="1827593" indent="0">
              <a:buNone/>
              <a:defRPr sz="1600" b="1"/>
            </a:lvl5pPr>
            <a:lvl6pPr marL="2284490" indent="0">
              <a:buNone/>
              <a:defRPr sz="1600" b="1"/>
            </a:lvl6pPr>
            <a:lvl7pPr marL="2741389" indent="0">
              <a:buNone/>
              <a:defRPr sz="1600" b="1"/>
            </a:lvl7pPr>
            <a:lvl8pPr marL="3198287" indent="0">
              <a:buNone/>
              <a:defRPr sz="1600" b="1"/>
            </a:lvl8pPr>
            <a:lvl9pPr marL="36551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4" y="2174876"/>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954539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822" y="1534561"/>
            <a:ext cx="4377001" cy="640599"/>
          </a:xfrm>
        </p:spPr>
        <p:txBody>
          <a:bodyPr anchor="b"/>
          <a:lstStyle>
            <a:lvl1pPr marL="0" indent="0">
              <a:buNone/>
              <a:defRPr sz="2200" b="1"/>
            </a:lvl1pPr>
            <a:lvl2pPr marL="419661" indent="0">
              <a:buNone/>
              <a:defRPr sz="1800" b="1"/>
            </a:lvl2pPr>
            <a:lvl3pPr marL="839321" indent="0">
              <a:buNone/>
              <a:defRPr sz="1700" b="1"/>
            </a:lvl3pPr>
            <a:lvl4pPr marL="1258985" indent="0">
              <a:buNone/>
              <a:defRPr sz="1500" b="1"/>
            </a:lvl4pPr>
            <a:lvl5pPr marL="1678644" indent="0">
              <a:buNone/>
              <a:defRPr sz="1500" b="1"/>
            </a:lvl5pPr>
            <a:lvl6pPr marL="2098305" indent="0">
              <a:buNone/>
              <a:defRPr sz="1500" b="1"/>
            </a:lvl6pPr>
            <a:lvl7pPr marL="2517966" indent="0">
              <a:buNone/>
              <a:defRPr sz="1500" b="1"/>
            </a:lvl7pPr>
            <a:lvl8pPr marL="2937626" indent="0">
              <a:buNone/>
              <a:defRPr sz="1500" b="1"/>
            </a:lvl8pPr>
            <a:lvl9pPr marL="335728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95822" y="2175173"/>
            <a:ext cx="4377001" cy="3951555"/>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1712" y="1534561"/>
            <a:ext cx="4378472" cy="640599"/>
          </a:xfrm>
        </p:spPr>
        <p:txBody>
          <a:bodyPr anchor="b"/>
          <a:lstStyle>
            <a:lvl1pPr marL="0" indent="0">
              <a:buNone/>
              <a:defRPr sz="2200" b="1"/>
            </a:lvl1pPr>
            <a:lvl2pPr marL="419661" indent="0">
              <a:buNone/>
              <a:defRPr sz="1800" b="1"/>
            </a:lvl2pPr>
            <a:lvl3pPr marL="839321" indent="0">
              <a:buNone/>
              <a:defRPr sz="1700" b="1"/>
            </a:lvl3pPr>
            <a:lvl4pPr marL="1258985" indent="0">
              <a:buNone/>
              <a:defRPr sz="1500" b="1"/>
            </a:lvl4pPr>
            <a:lvl5pPr marL="1678644" indent="0">
              <a:buNone/>
              <a:defRPr sz="1500" b="1"/>
            </a:lvl5pPr>
            <a:lvl6pPr marL="2098305" indent="0">
              <a:buNone/>
              <a:defRPr sz="1500" b="1"/>
            </a:lvl6pPr>
            <a:lvl7pPr marL="2517966" indent="0">
              <a:buNone/>
              <a:defRPr sz="1500" b="1"/>
            </a:lvl7pPr>
            <a:lvl8pPr marL="2937626" indent="0">
              <a:buNone/>
              <a:defRPr sz="1500" b="1"/>
            </a:lvl8pPr>
            <a:lvl9pPr marL="335728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5031712" y="2175173"/>
            <a:ext cx="4378472" cy="3951555"/>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235280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8276449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9394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816" y="273533"/>
            <a:ext cx="3258842" cy="1161715"/>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872359" y="273515"/>
            <a:ext cx="5537826" cy="5853196"/>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816" y="1435228"/>
            <a:ext cx="3258842" cy="4691482"/>
          </a:xfrm>
        </p:spPr>
        <p:txBody>
          <a:bodyPr/>
          <a:lstStyle>
            <a:lvl1pPr marL="0" indent="0">
              <a:buNone/>
              <a:defRPr sz="1300"/>
            </a:lvl1pPr>
            <a:lvl2pPr marL="419661" indent="0">
              <a:buNone/>
              <a:defRPr sz="1100"/>
            </a:lvl2pPr>
            <a:lvl3pPr marL="839321" indent="0">
              <a:buNone/>
              <a:defRPr sz="900"/>
            </a:lvl3pPr>
            <a:lvl4pPr marL="1258985" indent="0">
              <a:buNone/>
              <a:defRPr sz="800"/>
            </a:lvl4pPr>
            <a:lvl5pPr marL="1678644" indent="0">
              <a:buNone/>
              <a:defRPr sz="800"/>
            </a:lvl5pPr>
            <a:lvl6pPr marL="2098305" indent="0">
              <a:buNone/>
              <a:defRPr sz="800"/>
            </a:lvl6pPr>
            <a:lvl7pPr marL="2517966" indent="0">
              <a:buNone/>
              <a:defRPr sz="800"/>
            </a:lvl7pPr>
            <a:lvl8pPr marL="2937626" indent="0">
              <a:buNone/>
              <a:defRPr sz="800"/>
            </a:lvl8pPr>
            <a:lvl9pPr marL="3357288" indent="0">
              <a:buNone/>
              <a:defRPr sz="800"/>
            </a:lvl9pPr>
          </a:lstStyle>
          <a:p>
            <a:pPr lvl="0"/>
            <a:r>
              <a:rPr lang="en-US" smtClean="0"/>
              <a:t>Click to edit Master text styles</a:t>
            </a:r>
          </a:p>
        </p:txBody>
      </p:sp>
    </p:spTree>
    <p:extLst>
      <p:ext uri="{BB962C8B-B14F-4D97-AF65-F5344CB8AC3E}">
        <p14:creationId xmlns:p14="http://schemas.microsoft.com/office/powerpoint/2010/main" val="3726905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072" y="4800900"/>
            <a:ext cx="5943894" cy="565741"/>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942072" y="613247"/>
            <a:ext cx="5943894" cy="4114224"/>
          </a:xfrm>
        </p:spPr>
        <p:txBody>
          <a:bodyPr/>
          <a:lstStyle>
            <a:lvl1pPr marL="0" indent="0">
              <a:buNone/>
              <a:defRPr sz="2900"/>
            </a:lvl1pPr>
            <a:lvl2pPr marL="419661" indent="0">
              <a:buNone/>
              <a:defRPr sz="2600"/>
            </a:lvl2pPr>
            <a:lvl3pPr marL="839321" indent="0">
              <a:buNone/>
              <a:defRPr sz="2200"/>
            </a:lvl3pPr>
            <a:lvl4pPr marL="1258985" indent="0">
              <a:buNone/>
              <a:defRPr sz="1800"/>
            </a:lvl4pPr>
            <a:lvl5pPr marL="1678644" indent="0">
              <a:buNone/>
              <a:defRPr sz="1800"/>
            </a:lvl5pPr>
            <a:lvl6pPr marL="2098305" indent="0">
              <a:buNone/>
              <a:defRPr sz="1800"/>
            </a:lvl6pPr>
            <a:lvl7pPr marL="2517966" indent="0">
              <a:buNone/>
              <a:defRPr sz="1800"/>
            </a:lvl7pPr>
            <a:lvl8pPr marL="2937626" indent="0">
              <a:buNone/>
              <a:defRPr sz="1800"/>
            </a:lvl8pPr>
            <a:lvl9pPr marL="3357288" indent="0">
              <a:buNone/>
              <a:defRPr sz="1800"/>
            </a:lvl9pPr>
          </a:lstStyle>
          <a:p>
            <a:r>
              <a:rPr lang="en-US" smtClean="0"/>
              <a:t>Click icon to add picture</a:t>
            </a:r>
            <a:endParaRPr lang="en-GB"/>
          </a:p>
        </p:txBody>
      </p:sp>
      <p:sp>
        <p:nvSpPr>
          <p:cNvPr id="4" name="Text Placeholder 3"/>
          <p:cNvSpPr>
            <a:spLocks noGrp="1"/>
          </p:cNvSpPr>
          <p:nvPr>
            <p:ph type="body" sz="half" idx="2"/>
          </p:nvPr>
        </p:nvSpPr>
        <p:spPr>
          <a:xfrm>
            <a:off x="1942072" y="5366634"/>
            <a:ext cx="5943894" cy="806146"/>
          </a:xfrm>
        </p:spPr>
        <p:txBody>
          <a:bodyPr/>
          <a:lstStyle>
            <a:lvl1pPr marL="0" indent="0">
              <a:buNone/>
              <a:defRPr sz="1300"/>
            </a:lvl1pPr>
            <a:lvl2pPr marL="419661" indent="0">
              <a:buNone/>
              <a:defRPr sz="1100"/>
            </a:lvl2pPr>
            <a:lvl3pPr marL="839321" indent="0">
              <a:buNone/>
              <a:defRPr sz="900"/>
            </a:lvl3pPr>
            <a:lvl4pPr marL="1258985" indent="0">
              <a:buNone/>
              <a:defRPr sz="800"/>
            </a:lvl4pPr>
            <a:lvl5pPr marL="1678644" indent="0">
              <a:buNone/>
              <a:defRPr sz="800"/>
            </a:lvl5pPr>
            <a:lvl6pPr marL="2098305" indent="0">
              <a:buNone/>
              <a:defRPr sz="800"/>
            </a:lvl6pPr>
            <a:lvl7pPr marL="2517966" indent="0">
              <a:buNone/>
              <a:defRPr sz="800"/>
            </a:lvl7pPr>
            <a:lvl8pPr marL="2937626" indent="0">
              <a:buNone/>
              <a:defRPr sz="800"/>
            </a:lvl8pPr>
            <a:lvl9pPr marL="3357288" indent="0">
              <a:buNone/>
              <a:defRPr sz="800"/>
            </a:lvl9pPr>
          </a:lstStyle>
          <a:p>
            <a:pPr lvl="0"/>
            <a:r>
              <a:rPr lang="en-US" smtClean="0"/>
              <a:t>Click to edit Master text styles</a:t>
            </a:r>
          </a:p>
        </p:txBody>
      </p:sp>
    </p:spTree>
    <p:extLst>
      <p:ext uri="{BB962C8B-B14F-4D97-AF65-F5344CB8AC3E}">
        <p14:creationId xmlns:p14="http://schemas.microsoft.com/office/powerpoint/2010/main" val="35333038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162586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2704" y="274973"/>
            <a:ext cx="2227489" cy="537382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829" y="274973"/>
            <a:ext cx="6545639" cy="53738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024747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4537" y="2130444"/>
            <a:ext cx="8689515" cy="1470025"/>
          </a:xfrm>
        </p:spPr>
        <p:txBody>
          <a:bodyPr/>
          <a:lstStyle>
            <a:lvl1pPr algn="l">
              <a:defRPr sz="3300"/>
            </a:lvl1pPr>
          </a:lstStyle>
          <a:p>
            <a:r>
              <a:rPr lang="en-US" smtClean="0"/>
              <a:t>Click to edit Master title style</a:t>
            </a:r>
            <a:endParaRPr lang="en-GB"/>
          </a:p>
        </p:txBody>
      </p:sp>
      <p:sp>
        <p:nvSpPr>
          <p:cNvPr id="3" name="Subtitle 2"/>
          <p:cNvSpPr>
            <a:spLocks noGrp="1"/>
          </p:cNvSpPr>
          <p:nvPr>
            <p:ph type="subTitle" idx="1"/>
          </p:nvPr>
        </p:nvSpPr>
        <p:spPr>
          <a:xfrm>
            <a:off x="484537" y="3633187"/>
            <a:ext cx="8689515" cy="1752600"/>
          </a:xfrm>
        </p:spPr>
        <p:txBody>
          <a:bodyPr/>
          <a:lstStyle>
            <a:lvl1pPr marL="0" indent="0" algn="l">
              <a:buNone/>
              <a:defRPr sz="2200">
                <a:solidFill>
                  <a:srgbClr val="606B8D"/>
                </a:solidFill>
              </a:defRPr>
            </a:lvl1pPr>
            <a:lvl2pPr marL="478634" indent="0" algn="ctr">
              <a:buNone/>
              <a:defRPr>
                <a:solidFill>
                  <a:schemeClr val="tx1">
                    <a:tint val="75000"/>
                  </a:schemeClr>
                </a:solidFill>
              </a:defRPr>
            </a:lvl2pPr>
            <a:lvl3pPr marL="957266" indent="0" algn="ctr">
              <a:buNone/>
              <a:defRPr>
                <a:solidFill>
                  <a:schemeClr val="tx1">
                    <a:tint val="75000"/>
                  </a:schemeClr>
                </a:solidFill>
              </a:defRPr>
            </a:lvl3pPr>
            <a:lvl4pPr marL="1435903" indent="0" algn="ctr">
              <a:buNone/>
              <a:defRPr>
                <a:solidFill>
                  <a:schemeClr val="tx1">
                    <a:tint val="75000"/>
                  </a:schemeClr>
                </a:solidFill>
              </a:defRPr>
            </a:lvl4pPr>
            <a:lvl5pPr marL="1914535" indent="0" algn="ctr">
              <a:buNone/>
              <a:defRPr>
                <a:solidFill>
                  <a:schemeClr val="tx1">
                    <a:tint val="75000"/>
                  </a:schemeClr>
                </a:solidFill>
              </a:defRPr>
            </a:lvl5pPr>
            <a:lvl6pPr marL="2393167" indent="0" algn="ctr">
              <a:buNone/>
              <a:defRPr>
                <a:solidFill>
                  <a:schemeClr val="tx1">
                    <a:tint val="75000"/>
                  </a:schemeClr>
                </a:solidFill>
              </a:defRPr>
            </a:lvl6pPr>
            <a:lvl7pPr marL="2871801" indent="0" algn="ctr">
              <a:buNone/>
              <a:defRPr>
                <a:solidFill>
                  <a:schemeClr val="tx1">
                    <a:tint val="75000"/>
                  </a:schemeClr>
                </a:solidFill>
              </a:defRPr>
            </a:lvl7pPr>
            <a:lvl8pPr marL="3350432" indent="0" algn="ctr">
              <a:buNone/>
              <a:defRPr>
                <a:solidFill>
                  <a:schemeClr val="tx1">
                    <a:tint val="75000"/>
                  </a:schemeClr>
                </a:solidFill>
              </a:defRPr>
            </a:lvl8pPr>
            <a:lvl9pPr marL="3829064"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cxnSp>
        <p:nvCxnSpPr>
          <p:cNvPr id="7" name="Straight Connector 6"/>
          <p:cNvCxnSpPr/>
          <p:nvPr userDrawn="1"/>
        </p:nvCxnSpPr>
        <p:spPr>
          <a:xfrm>
            <a:off x="617655" y="3612605"/>
            <a:ext cx="8484746"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19136" y="6309596"/>
            <a:ext cx="2555913" cy="153888"/>
          </a:xfrm>
          <a:prstGeom prst="rect">
            <a:avLst/>
          </a:prstGeom>
          <a:noFill/>
        </p:spPr>
        <p:txBody>
          <a:bodyPr lIns="0" tIns="0" rIns="0" bIns="0" anchor="b">
            <a:spAutoFit/>
          </a:bodyPr>
          <a:lstStyle/>
          <a:p>
            <a:pPr defTabSz="913797"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9" name="Text Placeholder 10"/>
          <p:cNvSpPr>
            <a:spLocks noGrp="1"/>
          </p:cNvSpPr>
          <p:nvPr>
            <p:ph type="body" sz="quarter" idx="13" hasCustomPrompt="1"/>
          </p:nvPr>
        </p:nvSpPr>
        <p:spPr>
          <a:xfrm>
            <a:off x="619859" y="6120815"/>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0" name="Text Placeholder 10"/>
          <p:cNvSpPr>
            <a:spLocks noGrp="1"/>
          </p:cNvSpPr>
          <p:nvPr>
            <p:ph type="body" sz="quarter" idx="14"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32773146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002 ONE PICTURE">
    <p:spTree>
      <p:nvGrpSpPr>
        <p:cNvPr id="1" name=""/>
        <p:cNvGrpSpPr/>
        <p:nvPr/>
      </p:nvGrpSpPr>
      <p:grpSpPr>
        <a:xfrm>
          <a:off x="0" y="0"/>
          <a:ext cx="0" cy="0"/>
          <a:chOff x="0" y="0"/>
          <a:chExt cx="0" cy="0"/>
        </a:xfrm>
      </p:grpSpPr>
      <p:sp>
        <p:nvSpPr>
          <p:cNvPr id="6" name="TextBox 5"/>
          <p:cNvSpPr txBox="1"/>
          <p:nvPr userDrawn="1"/>
        </p:nvSpPr>
        <p:spPr>
          <a:xfrm>
            <a:off x="619136" y="6309596"/>
            <a:ext cx="2555913" cy="153888"/>
          </a:xfrm>
          <a:prstGeom prst="rect">
            <a:avLst/>
          </a:prstGeom>
          <a:noFill/>
        </p:spPr>
        <p:txBody>
          <a:bodyPr lIns="0" tIns="0" rIns="0" bIns="0" anchor="b">
            <a:spAutoFit/>
          </a:bodyPr>
          <a:lstStyle/>
          <a:p>
            <a:pPr defTabSz="913797"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2" name="Title 1"/>
          <p:cNvSpPr>
            <a:spLocks noGrp="1"/>
          </p:cNvSpPr>
          <p:nvPr>
            <p:ph type="ctrTitle"/>
          </p:nvPr>
        </p:nvSpPr>
        <p:spPr>
          <a:xfrm>
            <a:off x="498886" y="457686"/>
            <a:ext cx="8117396" cy="1153661"/>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4" y="1629028"/>
            <a:ext cx="8985656" cy="499129"/>
          </a:xfrm>
        </p:spPr>
        <p:txBody>
          <a:bodyPr>
            <a:noAutofit/>
          </a:bodyPr>
          <a:lstStyle>
            <a:lvl1pPr marL="0" indent="0" algn="l">
              <a:lnSpc>
                <a:spcPct val="80000"/>
              </a:lnSpc>
              <a:buNone/>
              <a:defRPr sz="2200" b="0">
                <a:solidFill>
                  <a:srgbClr val="606B8D"/>
                </a:solidFill>
              </a:defRPr>
            </a:lvl1pPr>
            <a:lvl2pPr marL="456899" indent="0" algn="ctr">
              <a:buNone/>
              <a:defRPr>
                <a:solidFill>
                  <a:schemeClr val="tx1">
                    <a:tint val="75000"/>
                  </a:schemeClr>
                </a:solidFill>
              </a:defRPr>
            </a:lvl2pPr>
            <a:lvl3pPr marL="913797" indent="0" algn="ctr">
              <a:buNone/>
              <a:defRPr>
                <a:solidFill>
                  <a:schemeClr val="tx1">
                    <a:tint val="75000"/>
                  </a:schemeClr>
                </a:solidFill>
              </a:defRPr>
            </a:lvl3pPr>
            <a:lvl4pPr marL="1370692" indent="0" algn="ctr">
              <a:buNone/>
              <a:defRPr>
                <a:solidFill>
                  <a:schemeClr val="tx1">
                    <a:tint val="75000"/>
                  </a:schemeClr>
                </a:solidFill>
              </a:defRPr>
            </a:lvl4pPr>
            <a:lvl5pPr marL="1827593" indent="0" algn="ctr">
              <a:buNone/>
              <a:defRPr>
                <a:solidFill>
                  <a:schemeClr val="tx1">
                    <a:tint val="75000"/>
                  </a:schemeClr>
                </a:solidFill>
              </a:defRPr>
            </a:lvl5pPr>
            <a:lvl6pPr marL="2284490" indent="0" algn="ctr">
              <a:buNone/>
              <a:defRPr>
                <a:solidFill>
                  <a:schemeClr val="tx1">
                    <a:tint val="75000"/>
                  </a:schemeClr>
                </a:solidFill>
              </a:defRPr>
            </a:lvl6pPr>
            <a:lvl7pPr marL="2741389" indent="0" algn="ctr">
              <a:buNone/>
              <a:defRPr>
                <a:solidFill>
                  <a:schemeClr val="tx1">
                    <a:tint val="75000"/>
                  </a:schemeClr>
                </a:solidFill>
              </a:defRPr>
            </a:lvl7pPr>
            <a:lvl8pPr marL="3198287" indent="0" algn="ctr">
              <a:buNone/>
              <a:defRPr>
                <a:solidFill>
                  <a:schemeClr val="tx1">
                    <a:tint val="75000"/>
                  </a:schemeClr>
                </a:solidFill>
              </a:defRPr>
            </a:lvl8pPr>
            <a:lvl9pPr marL="3655188"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22063" y="2183947"/>
            <a:ext cx="9661880" cy="3409503"/>
          </a:xfrm>
        </p:spPr>
        <p:txBody>
          <a:bodyPr/>
          <a:lstStyle>
            <a:lvl1pPr>
              <a:defRPr>
                <a:solidFill>
                  <a:schemeClr val="tx1"/>
                </a:solidFill>
              </a:defRPr>
            </a:lvl1pPr>
          </a:lstStyle>
          <a:p>
            <a:r>
              <a:rPr lang="en-US" smtClean="0"/>
              <a:t>Click icon to add picture</a:t>
            </a:r>
            <a:endParaRPr lang="en-GB"/>
          </a:p>
        </p:txBody>
      </p:sp>
      <p:sp>
        <p:nvSpPr>
          <p:cNvPr id="11" name="Text Placeholder 10"/>
          <p:cNvSpPr>
            <a:spLocks noGrp="1"/>
          </p:cNvSpPr>
          <p:nvPr>
            <p:ph type="body" sz="quarter" idx="11" hasCustomPrompt="1"/>
          </p:nvPr>
        </p:nvSpPr>
        <p:spPr>
          <a:xfrm>
            <a:off x="619859" y="6120815"/>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2" name="Text Placeholder 10"/>
          <p:cNvSpPr>
            <a:spLocks noGrp="1"/>
          </p:cNvSpPr>
          <p:nvPr>
            <p:ph type="body" sz="quarter" idx="12"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148723585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003 THREE PICTURES">
    <p:spTree>
      <p:nvGrpSpPr>
        <p:cNvPr id="1" name=""/>
        <p:cNvGrpSpPr/>
        <p:nvPr/>
      </p:nvGrpSpPr>
      <p:grpSpPr>
        <a:xfrm>
          <a:off x="0" y="0"/>
          <a:ext cx="0" cy="0"/>
          <a:chOff x="0" y="0"/>
          <a:chExt cx="0" cy="0"/>
        </a:xfrm>
      </p:grpSpPr>
      <p:sp>
        <p:nvSpPr>
          <p:cNvPr id="6" name="TextBox 5"/>
          <p:cNvSpPr txBox="1"/>
          <p:nvPr userDrawn="1"/>
        </p:nvSpPr>
        <p:spPr>
          <a:xfrm>
            <a:off x="619136" y="6309596"/>
            <a:ext cx="2555913" cy="153888"/>
          </a:xfrm>
          <a:prstGeom prst="rect">
            <a:avLst/>
          </a:prstGeom>
          <a:noFill/>
        </p:spPr>
        <p:txBody>
          <a:bodyPr lIns="0" tIns="0" rIns="0" bIns="0" anchor="b">
            <a:spAutoFit/>
          </a:bodyPr>
          <a:lstStyle/>
          <a:p>
            <a:pPr defTabSz="913797"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2" name="Title 1"/>
          <p:cNvSpPr>
            <a:spLocks noGrp="1"/>
          </p:cNvSpPr>
          <p:nvPr>
            <p:ph type="ctrTitle"/>
          </p:nvPr>
        </p:nvSpPr>
        <p:spPr>
          <a:xfrm>
            <a:off x="498886" y="396468"/>
            <a:ext cx="8117396" cy="1210813"/>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4" y="1629028"/>
            <a:ext cx="8985656" cy="499129"/>
          </a:xfrm>
        </p:spPr>
        <p:txBody>
          <a:bodyPr>
            <a:noAutofit/>
          </a:bodyPr>
          <a:lstStyle>
            <a:lvl1pPr marL="0" indent="0" algn="l">
              <a:lnSpc>
                <a:spcPct val="80000"/>
              </a:lnSpc>
              <a:buNone/>
              <a:defRPr sz="2200" b="0">
                <a:solidFill>
                  <a:srgbClr val="606B8D"/>
                </a:solidFill>
              </a:defRPr>
            </a:lvl1pPr>
            <a:lvl2pPr marL="456899" indent="0" algn="ctr">
              <a:buNone/>
              <a:defRPr>
                <a:solidFill>
                  <a:schemeClr val="tx1">
                    <a:tint val="75000"/>
                  </a:schemeClr>
                </a:solidFill>
              </a:defRPr>
            </a:lvl2pPr>
            <a:lvl3pPr marL="913797" indent="0" algn="ctr">
              <a:buNone/>
              <a:defRPr>
                <a:solidFill>
                  <a:schemeClr val="tx1">
                    <a:tint val="75000"/>
                  </a:schemeClr>
                </a:solidFill>
              </a:defRPr>
            </a:lvl3pPr>
            <a:lvl4pPr marL="1370692" indent="0" algn="ctr">
              <a:buNone/>
              <a:defRPr>
                <a:solidFill>
                  <a:schemeClr val="tx1">
                    <a:tint val="75000"/>
                  </a:schemeClr>
                </a:solidFill>
              </a:defRPr>
            </a:lvl4pPr>
            <a:lvl5pPr marL="1827593" indent="0" algn="ctr">
              <a:buNone/>
              <a:defRPr>
                <a:solidFill>
                  <a:schemeClr val="tx1">
                    <a:tint val="75000"/>
                  </a:schemeClr>
                </a:solidFill>
              </a:defRPr>
            </a:lvl5pPr>
            <a:lvl6pPr marL="2284490" indent="0" algn="ctr">
              <a:buNone/>
              <a:defRPr>
                <a:solidFill>
                  <a:schemeClr val="tx1">
                    <a:tint val="75000"/>
                  </a:schemeClr>
                </a:solidFill>
              </a:defRPr>
            </a:lvl6pPr>
            <a:lvl7pPr marL="2741389" indent="0" algn="ctr">
              <a:buNone/>
              <a:defRPr>
                <a:solidFill>
                  <a:schemeClr val="tx1">
                    <a:tint val="75000"/>
                  </a:schemeClr>
                </a:solidFill>
              </a:defRPr>
            </a:lvl7pPr>
            <a:lvl8pPr marL="3198287" indent="0" algn="ctr">
              <a:buNone/>
              <a:defRPr>
                <a:solidFill>
                  <a:schemeClr val="tx1">
                    <a:tint val="75000"/>
                  </a:schemeClr>
                </a:solidFill>
              </a:defRPr>
            </a:lvl8pPr>
            <a:lvl9pPr marL="3655188"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36419" y="2211592"/>
            <a:ext cx="3201520" cy="3214063"/>
          </a:xfrm>
        </p:spPr>
        <p:txBody>
          <a:bodyPr/>
          <a:lstStyle>
            <a:lvl1pPr>
              <a:defRPr>
                <a:solidFill>
                  <a:schemeClr val="tx1"/>
                </a:solidFill>
              </a:defRPr>
            </a:lvl1pPr>
          </a:lstStyle>
          <a:p>
            <a:r>
              <a:rPr lang="en-US" smtClean="0"/>
              <a:t>Click icon to add picture</a:t>
            </a:r>
            <a:endParaRPr lang="en-GB"/>
          </a:p>
        </p:txBody>
      </p:sp>
      <p:sp>
        <p:nvSpPr>
          <p:cNvPr id="14" name="Picture Placeholder 9"/>
          <p:cNvSpPr>
            <a:spLocks noGrp="1"/>
          </p:cNvSpPr>
          <p:nvPr>
            <p:ph type="pic" sz="quarter" idx="11"/>
          </p:nvPr>
        </p:nvSpPr>
        <p:spPr>
          <a:xfrm>
            <a:off x="3359420" y="2183943"/>
            <a:ext cx="3201520" cy="3214063"/>
          </a:xfrm>
        </p:spPr>
        <p:txBody>
          <a:bodyPr/>
          <a:lstStyle>
            <a:lvl1pPr>
              <a:defRPr>
                <a:solidFill>
                  <a:schemeClr val="tx1"/>
                </a:solidFill>
              </a:defRPr>
            </a:lvl1pPr>
          </a:lstStyle>
          <a:p>
            <a:r>
              <a:rPr lang="en-US" smtClean="0"/>
              <a:t>Click icon to add picture</a:t>
            </a:r>
            <a:endParaRPr lang="en-GB"/>
          </a:p>
        </p:txBody>
      </p:sp>
      <p:sp>
        <p:nvSpPr>
          <p:cNvPr id="15" name="Picture Placeholder 9"/>
          <p:cNvSpPr>
            <a:spLocks noGrp="1"/>
          </p:cNvSpPr>
          <p:nvPr>
            <p:ph type="pic" sz="quarter" idx="12"/>
          </p:nvPr>
        </p:nvSpPr>
        <p:spPr>
          <a:xfrm>
            <a:off x="6582421" y="2183943"/>
            <a:ext cx="3201520" cy="3214063"/>
          </a:xfrm>
        </p:spPr>
        <p:txBody>
          <a:bodyPr/>
          <a:lstStyle>
            <a:lvl1pPr>
              <a:defRPr>
                <a:solidFill>
                  <a:schemeClr val="tx1"/>
                </a:solidFill>
              </a:defRPr>
            </a:lvl1pPr>
          </a:lstStyle>
          <a:p>
            <a:r>
              <a:rPr lang="en-US" smtClean="0"/>
              <a:t>Click icon to add picture</a:t>
            </a:r>
            <a:endParaRPr lang="en-GB"/>
          </a:p>
        </p:txBody>
      </p:sp>
      <p:sp>
        <p:nvSpPr>
          <p:cNvPr id="11" name="Text Placeholder 10"/>
          <p:cNvSpPr>
            <a:spLocks noGrp="1"/>
          </p:cNvSpPr>
          <p:nvPr>
            <p:ph type="body" sz="quarter" idx="13" hasCustomPrompt="1"/>
          </p:nvPr>
        </p:nvSpPr>
        <p:spPr>
          <a:xfrm>
            <a:off x="619859" y="6120815"/>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2" name="Text Placeholder 10"/>
          <p:cNvSpPr>
            <a:spLocks noGrp="1"/>
          </p:cNvSpPr>
          <p:nvPr>
            <p:ph type="body" sz="quarter" idx="14"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17395495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822945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dirty="0">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9" name="Straight Connector 8"/>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4500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RROWS">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687478" y="1673785"/>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15" name="Text Placeholder 14"/>
          <p:cNvSpPr>
            <a:spLocks noGrp="1"/>
          </p:cNvSpPr>
          <p:nvPr>
            <p:ph type="body" sz="quarter" idx="11" hasCustomPrompt="1"/>
          </p:nvPr>
        </p:nvSpPr>
        <p:spPr>
          <a:xfrm>
            <a:off x="601867" y="1659467"/>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42" y="6254721"/>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0" name="Date Placeholder 3"/>
          <p:cNvSpPr>
            <a:spLocks noGrp="1"/>
          </p:cNvSpPr>
          <p:nvPr>
            <p:ph type="dt" sz="half" idx="2"/>
          </p:nvPr>
        </p:nvSpPr>
        <p:spPr>
          <a:xfrm rot="5400000">
            <a:off x="-357284" y="751777"/>
            <a:ext cx="1173632" cy="372925"/>
          </a:xfrm>
          <a:prstGeom prst="rect">
            <a:avLst/>
          </a:prstGeom>
        </p:spPr>
        <p:txBody>
          <a:bodyPr vert="horz" lIns="95727" tIns="47864" rIns="95727" bIns="47864" rtlCol="0" anchor="ctr"/>
          <a:lstStyle>
            <a:lvl1pPr algn="l">
              <a:defRPr sz="900">
                <a:solidFill>
                  <a:schemeClr val="tx1">
                    <a:tint val="75000"/>
                  </a:schemeClr>
                </a:solidFill>
              </a:defRPr>
            </a:lvl1pPr>
          </a:lstStyle>
          <a:p>
            <a:fld id="{00B6CA34-6738-40AF-91D1-D098062861F9}" type="datetimeFigureOut">
              <a:rPr lang="en-GB" smtClean="0">
                <a:solidFill>
                  <a:srgbClr val="002244">
                    <a:tint val="75000"/>
                  </a:srgbClr>
                </a:solidFill>
              </a:rPr>
              <a:pPr/>
              <a:t>29/04/2015</a:t>
            </a:fld>
            <a:endParaRPr lang="en-GB" dirty="0">
              <a:solidFill>
                <a:srgbClr val="002244">
                  <a:tint val="75000"/>
                </a:srgbClr>
              </a:solidFill>
            </a:endParaRPr>
          </a:p>
        </p:txBody>
      </p:sp>
      <p:sp>
        <p:nvSpPr>
          <p:cNvPr id="31" name="Footer Placeholder 4"/>
          <p:cNvSpPr>
            <a:spLocks noGrp="1"/>
          </p:cNvSpPr>
          <p:nvPr>
            <p:ph type="ftr" sz="quarter" idx="3"/>
          </p:nvPr>
        </p:nvSpPr>
        <p:spPr>
          <a:xfrm>
            <a:off x="5831525" y="6342311"/>
            <a:ext cx="3737104" cy="365125"/>
          </a:xfrm>
          <a:prstGeom prst="rect">
            <a:avLst/>
          </a:prstGeom>
        </p:spPr>
        <p:txBody>
          <a:bodyPr vert="horz" lIns="95727" tIns="47864" rIns="95727" bIns="47864" rtlCol="0" anchor="ctr"/>
          <a:lstStyle>
            <a:lvl1pPr algn="r">
              <a:defRPr sz="1100">
                <a:solidFill>
                  <a:schemeClr val="tx1">
                    <a:tint val="75000"/>
                  </a:schemeClr>
                </a:solidFill>
              </a:defRPr>
            </a:lvl1pPr>
          </a:lstStyle>
          <a:p>
            <a:endParaRPr lang="en-GB" dirty="0">
              <a:solidFill>
                <a:srgbClr val="002244">
                  <a:tint val="75000"/>
                </a:srgbClr>
              </a:solidFill>
            </a:endParaRPr>
          </a:p>
        </p:txBody>
      </p:sp>
      <p:sp>
        <p:nvSpPr>
          <p:cNvPr id="35" name="Text Placeholder 16"/>
          <p:cNvSpPr>
            <a:spLocks noGrp="1"/>
          </p:cNvSpPr>
          <p:nvPr>
            <p:ph type="body" sz="quarter" idx="24" hasCustomPrompt="1"/>
          </p:nvPr>
        </p:nvSpPr>
        <p:spPr>
          <a:xfrm>
            <a:off x="687478" y="2445696"/>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36" name="Text Placeholder 14"/>
          <p:cNvSpPr>
            <a:spLocks noGrp="1"/>
          </p:cNvSpPr>
          <p:nvPr>
            <p:ph type="body" sz="quarter" idx="25" hasCustomPrompt="1"/>
          </p:nvPr>
        </p:nvSpPr>
        <p:spPr>
          <a:xfrm>
            <a:off x="601867" y="2431378"/>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37" name="Text Placeholder 16"/>
          <p:cNvSpPr>
            <a:spLocks noGrp="1"/>
          </p:cNvSpPr>
          <p:nvPr>
            <p:ph type="body" sz="quarter" idx="26" hasCustomPrompt="1"/>
          </p:nvPr>
        </p:nvSpPr>
        <p:spPr>
          <a:xfrm>
            <a:off x="687478" y="3217608"/>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38" name="Text Placeholder 14"/>
          <p:cNvSpPr>
            <a:spLocks noGrp="1"/>
          </p:cNvSpPr>
          <p:nvPr>
            <p:ph type="body" sz="quarter" idx="27" hasCustomPrompt="1"/>
          </p:nvPr>
        </p:nvSpPr>
        <p:spPr>
          <a:xfrm>
            <a:off x="601867" y="3203289"/>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39" name="Text Placeholder 16"/>
          <p:cNvSpPr>
            <a:spLocks noGrp="1"/>
          </p:cNvSpPr>
          <p:nvPr>
            <p:ph type="body" sz="quarter" idx="28" hasCustomPrompt="1"/>
          </p:nvPr>
        </p:nvSpPr>
        <p:spPr>
          <a:xfrm>
            <a:off x="687478" y="3989519"/>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40" name="Text Placeholder 14"/>
          <p:cNvSpPr>
            <a:spLocks noGrp="1"/>
          </p:cNvSpPr>
          <p:nvPr>
            <p:ph type="body" sz="quarter" idx="29" hasCustomPrompt="1"/>
          </p:nvPr>
        </p:nvSpPr>
        <p:spPr>
          <a:xfrm>
            <a:off x="601867" y="3975200"/>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41" name="Text Placeholder 16"/>
          <p:cNvSpPr>
            <a:spLocks noGrp="1"/>
          </p:cNvSpPr>
          <p:nvPr>
            <p:ph type="body" sz="quarter" idx="30" hasCustomPrompt="1"/>
          </p:nvPr>
        </p:nvSpPr>
        <p:spPr>
          <a:xfrm>
            <a:off x="687478" y="4761430"/>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42" name="Text Placeholder 14"/>
          <p:cNvSpPr>
            <a:spLocks noGrp="1"/>
          </p:cNvSpPr>
          <p:nvPr>
            <p:ph type="body" sz="quarter" idx="31" hasCustomPrompt="1"/>
          </p:nvPr>
        </p:nvSpPr>
        <p:spPr>
          <a:xfrm>
            <a:off x="601867" y="4747112"/>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43" name="Text Placeholder 16"/>
          <p:cNvSpPr>
            <a:spLocks noGrp="1"/>
          </p:cNvSpPr>
          <p:nvPr>
            <p:ph type="body" sz="quarter" idx="32" hasCustomPrompt="1"/>
          </p:nvPr>
        </p:nvSpPr>
        <p:spPr>
          <a:xfrm>
            <a:off x="687478" y="5533339"/>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44" name="Text Placeholder 14"/>
          <p:cNvSpPr>
            <a:spLocks noGrp="1"/>
          </p:cNvSpPr>
          <p:nvPr>
            <p:ph type="body" sz="quarter" idx="33" hasCustomPrompt="1"/>
          </p:nvPr>
        </p:nvSpPr>
        <p:spPr>
          <a:xfrm>
            <a:off x="601867" y="5519021"/>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Tree>
    <p:extLst>
      <p:ext uri="{BB962C8B-B14F-4D97-AF65-F5344CB8AC3E}">
        <p14:creationId xmlns:p14="http://schemas.microsoft.com/office/powerpoint/2010/main" val="4522769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ARROWS SUBTLE">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687478" y="1673785"/>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15" name="Text Placeholder 14"/>
          <p:cNvSpPr>
            <a:spLocks noGrp="1"/>
          </p:cNvSpPr>
          <p:nvPr>
            <p:ph type="body" sz="quarter" idx="11" hasCustomPrompt="1"/>
          </p:nvPr>
        </p:nvSpPr>
        <p:spPr>
          <a:xfrm>
            <a:off x="601867" y="1659467"/>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42" y="6254721"/>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0" name="Date Placeholder 3"/>
          <p:cNvSpPr>
            <a:spLocks noGrp="1"/>
          </p:cNvSpPr>
          <p:nvPr>
            <p:ph type="dt" sz="half" idx="2"/>
          </p:nvPr>
        </p:nvSpPr>
        <p:spPr>
          <a:xfrm rot="5400000">
            <a:off x="-357284" y="751777"/>
            <a:ext cx="1173632" cy="372925"/>
          </a:xfrm>
          <a:prstGeom prst="rect">
            <a:avLst/>
          </a:prstGeom>
        </p:spPr>
        <p:txBody>
          <a:bodyPr vert="horz" lIns="95727" tIns="47864" rIns="95727" bIns="47864" rtlCol="0" anchor="ctr"/>
          <a:lstStyle>
            <a:lvl1pPr algn="l">
              <a:defRPr sz="900">
                <a:solidFill>
                  <a:schemeClr val="tx1">
                    <a:tint val="75000"/>
                  </a:schemeClr>
                </a:solidFill>
              </a:defRPr>
            </a:lvl1pPr>
          </a:lstStyle>
          <a:p>
            <a:fld id="{00B6CA34-6738-40AF-91D1-D098062861F9}" type="datetimeFigureOut">
              <a:rPr lang="en-GB" smtClean="0">
                <a:solidFill>
                  <a:srgbClr val="002244">
                    <a:tint val="75000"/>
                  </a:srgbClr>
                </a:solidFill>
              </a:rPr>
              <a:pPr/>
              <a:t>29/04/2015</a:t>
            </a:fld>
            <a:endParaRPr lang="en-GB" dirty="0">
              <a:solidFill>
                <a:srgbClr val="002244">
                  <a:tint val="75000"/>
                </a:srgbClr>
              </a:solidFill>
            </a:endParaRPr>
          </a:p>
        </p:txBody>
      </p:sp>
      <p:sp>
        <p:nvSpPr>
          <p:cNvPr id="31" name="Footer Placeholder 4"/>
          <p:cNvSpPr>
            <a:spLocks noGrp="1"/>
          </p:cNvSpPr>
          <p:nvPr>
            <p:ph type="ftr" sz="quarter" idx="3"/>
          </p:nvPr>
        </p:nvSpPr>
        <p:spPr>
          <a:xfrm>
            <a:off x="5831525" y="6342311"/>
            <a:ext cx="3737104" cy="365125"/>
          </a:xfrm>
          <a:prstGeom prst="rect">
            <a:avLst/>
          </a:prstGeom>
        </p:spPr>
        <p:txBody>
          <a:bodyPr vert="horz" lIns="95727" tIns="47864" rIns="95727" bIns="47864" rtlCol="0" anchor="ctr"/>
          <a:lstStyle>
            <a:lvl1pPr algn="r">
              <a:defRPr sz="1100">
                <a:solidFill>
                  <a:schemeClr val="tx1">
                    <a:tint val="75000"/>
                  </a:schemeClr>
                </a:solidFill>
              </a:defRPr>
            </a:lvl1pPr>
          </a:lstStyle>
          <a:p>
            <a:endParaRPr lang="en-GB" dirty="0">
              <a:solidFill>
                <a:srgbClr val="002244">
                  <a:tint val="75000"/>
                </a:srgbClr>
              </a:solidFill>
            </a:endParaRPr>
          </a:p>
        </p:txBody>
      </p:sp>
      <p:sp>
        <p:nvSpPr>
          <p:cNvPr id="35" name="Text Placeholder 16"/>
          <p:cNvSpPr>
            <a:spLocks noGrp="1"/>
          </p:cNvSpPr>
          <p:nvPr>
            <p:ph type="body" sz="quarter" idx="24" hasCustomPrompt="1"/>
          </p:nvPr>
        </p:nvSpPr>
        <p:spPr>
          <a:xfrm>
            <a:off x="687478" y="2445696"/>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36" name="Text Placeholder 14"/>
          <p:cNvSpPr>
            <a:spLocks noGrp="1"/>
          </p:cNvSpPr>
          <p:nvPr>
            <p:ph type="body" sz="quarter" idx="25" hasCustomPrompt="1"/>
          </p:nvPr>
        </p:nvSpPr>
        <p:spPr>
          <a:xfrm>
            <a:off x="601867" y="2431378"/>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37" name="Text Placeholder 16"/>
          <p:cNvSpPr>
            <a:spLocks noGrp="1"/>
          </p:cNvSpPr>
          <p:nvPr>
            <p:ph type="body" sz="quarter" idx="26" hasCustomPrompt="1"/>
          </p:nvPr>
        </p:nvSpPr>
        <p:spPr>
          <a:xfrm>
            <a:off x="687478" y="3217608"/>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38" name="Text Placeholder 14"/>
          <p:cNvSpPr>
            <a:spLocks noGrp="1"/>
          </p:cNvSpPr>
          <p:nvPr>
            <p:ph type="body" sz="quarter" idx="27" hasCustomPrompt="1"/>
          </p:nvPr>
        </p:nvSpPr>
        <p:spPr>
          <a:xfrm>
            <a:off x="601867" y="3203289"/>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39" name="Text Placeholder 16"/>
          <p:cNvSpPr>
            <a:spLocks noGrp="1"/>
          </p:cNvSpPr>
          <p:nvPr>
            <p:ph type="body" sz="quarter" idx="28" hasCustomPrompt="1"/>
          </p:nvPr>
        </p:nvSpPr>
        <p:spPr>
          <a:xfrm>
            <a:off x="687478" y="3989519"/>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40" name="Text Placeholder 14"/>
          <p:cNvSpPr>
            <a:spLocks noGrp="1"/>
          </p:cNvSpPr>
          <p:nvPr>
            <p:ph type="body" sz="quarter" idx="29" hasCustomPrompt="1"/>
          </p:nvPr>
        </p:nvSpPr>
        <p:spPr>
          <a:xfrm>
            <a:off x="601867" y="3975200"/>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41" name="Text Placeholder 16"/>
          <p:cNvSpPr>
            <a:spLocks noGrp="1"/>
          </p:cNvSpPr>
          <p:nvPr>
            <p:ph type="body" sz="quarter" idx="30" hasCustomPrompt="1"/>
          </p:nvPr>
        </p:nvSpPr>
        <p:spPr>
          <a:xfrm>
            <a:off x="687478" y="4761430"/>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42" name="Text Placeholder 14"/>
          <p:cNvSpPr>
            <a:spLocks noGrp="1"/>
          </p:cNvSpPr>
          <p:nvPr>
            <p:ph type="body" sz="quarter" idx="31" hasCustomPrompt="1"/>
          </p:nvPr>
        </p:nvSpPr>
        <p:spPr>
          <a:xfrm>
            <a:off x="601867" y="4747112"/>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43" name="Text Placeholder 16"/>
          <p:cNvSpPr>
            <a:spLocks noGrp="1"/>
          </p:cNvSpPr>
          <p:nvPr>
            <p:ph type="body" sz="quarter" idx="32" hasCustomPrompt="1"/>
          </p:nvPr>
        </p:nvSpPr>
        <p:spPr>
          <a:xfrm>
            <a:off x="687478" y="5533339"/>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44" name="Text Placeholder 14"/>
          <p:cNvSpPr>
            <a:spLocks noGrp="1"/>
          </p:cNvSpPr>
          <p:nvPr>
            <p:ph type="body" sz="quarter" idx="33" hasCustomPrompt="1"/>
          </p:nvPr>
        </p:nvSpPr>
        <p:spPr>
          <a:xfrm>
            <a:off x="601867" y="5519021"/>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Tree>
    <p:extLst>
      <p:ext uri="{BB962C8B-B14F-4D97-AF65-F5344CB8AC3E}">
        <p14:creationId xmlns:p14="http://schemas.microsoft.com/office/powerpoint/2010/main" val="33561131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 AGENDA SLIDE">
    <p:spTree>
      <p:nvGrpSpPr>
        <p:cNvPr id="1" name=""/>
        <p:cNvGrpSpPr/>
        <p:nvPr/>
      </p:nvGrpSpPr>
      <p:grpSpPr>
        <a:xfrm>
          <a:off x="0" y="0"/>
          <a:ext cx="0" cy="0"/>
          <a:chOff x="0" y="0"/>
          <a:chExt cx="0" cy="0"/>
        </a:xfrm>
      </p:grpSpPr>
      <p:sp>
        <p:nvSpPr>
          <p:cNvPr id="15" name="Text Placeholder 14"/>
          <p:cNvSpPr>
            <a:spLocks noGrp="1"/>
          </p:cNvSpPr>
          <p:nvPr>
            <p:ph type="body" sz="quarter" idx="11" hasCustomPrompt="1"/>
          </p:nvPr>
        </p:nvSpPr>
        <p:spPr>
          <a:xfrm>
            <a:off x="601867" y="1659467"/>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17" name="Text Placeholder 16"/>
          <p:cNvSpPr>
            <a:spLocks noGrp="1"/>
          </p:cNvSpPr>
          <p:nvPr>
            <p:ph type="body" sz="quarter" idx="12" hasCustomPrompt="1"/>
          </p:nvPr>
        </p:nvSpPr>
        <p:spPr>
          <a:xfrm>
            <a:off x="1384232" y="1659467"/>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18" name="Text Placeholder 14"/>
          <p:cNvSpPr>
            <a:spLocks noGrp="1"/>
          </p:cNvSpPr>
          <p:nvPr>
            <p:ph type="body" sz="quarter" idx="13" hasCustomPrompt="1"/>
          </p:nvPr>
        </p:nvSpPr>
        <p:spPr>
          <a:xfrm>
            <a:off x="601867" y="2431340"/>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19" name="Text Placeholder 16"/>
          <p:cNvSpPr>
            <a:spLocks noGrp="1"/>
          </p:cNvSpPr>
          <p:nvPr>
            <p:ph type="body" sz="quarter" idx="14" hasCustomPrompt="1"/>
          </p:nvPr>
        </p:nvSpPr>
        <p:spPr>
          <a:xfrm>
            <a:off x="1384232" y="2431340"/>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0" name="Text Placeholder 14"/>
          <p:cNvSpPr>
            <a:spLocks noGrp="1"/>
          </p:cNvSpPr>
          <p:nvPr>
            <p:ph type="body" sz="quarter" idx="15" hasCustomPrompt="1"/>
          </p:nvPr>
        </p:nvSpPr>
        <p:spPr>
          <a:xfrm>
            <a:off x="601867" y="3203213"/>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1" name="Text Placeholder 16"/>
          <p:cNvSpPr>
            <a:spLocks noGrp="1"/>
          </p:cNvSpPr>
          <p:nvPr>
            <p:ph type="body" sz="quarter" idx="16" hasCustomPrompt="1"/>
          </p:nvPr>
        </p:nvSpPr>
        <p:spPr>
          <a:xfrm>
            <a:off x="1384232" y="3203213"/>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2" name="Text Placeholder 14"/>
          <p:cNvSpPr>
            <a:spLocks noGrp="1"/>
          </p:cNvSpPr>
          <p:nvPr>
            <p:ph type="body" sz="quarter" idx="17" hasCustomPrompt="1"/>
          </p:nvPr>
        </p:nvSpPr>
        <p:spPr>
          <a:xfrm>
            <a:off x="601867" y="3975086"/>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3" name="Text Placeholder 16"/>
          <p:cNvSpPr>
            <a:spLocks noGrp="1"/>
          </p:cNvSpPr>
          <p:nvPr>
            <p:ph type="body" sz="quarter" idx="18" hasCustomPrompt="1"/>
          </p:nvPr>
        </p:nvSpPr>
        <p:spPr>
          <a:xfrm>
            <a:off x="1384232" y="3975086"/>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4" name="Text Placeholder 14"/>
          <p:cNvSpPr>
            <a:spLocks noGrp="1"/>
          </p:cNvSpPr>
          <p:nvPr>
            <p:ph type="body" sz="quarter" idx="19" hasCustomPrompt="1"/>
          </p:nvPr>
        </p:nvSpPr>
        <p:spPr>
          <a:xfrm>
            <a:off x="601867" y="4746959"/>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5" name="Text Placeholder 16"/>
          <p:cNvSpPr>
            <a:spLocks noGrp="1"/>
          </p:cNvSpPr>
          <p:nvPr>
            <p:ph type="body" sz="quarter" idx="20" hasCustomPrompt="1"/>
          </p:nvPr>
        </p:nvSpPr>
        <p:spPr>
          <a:xfrm>
            <a:off x="1384232" y="4746959"/>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6" name="Text Placeholder 14"/>
          <p:cNvSpPr>
            <a:spLocks noGrp="1"/>
          </p:cNvSpPr>
          <p:nvPr>
            <p:ph type="body" sz="quarter" idx="21" hasCustomPrompt="1"/>
          </p:nvPr>
        </p:nvSpPr>
        <p:spPr>
          <a:xfrm>
            <a:off x="601867" y="5518832"/>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7" name="Text Placeholder 16"/>
          <p:cNvSpPr>
            <a:spLocks noGrp="1"/>
          </p:cNvSpPr>
          <p:nvPr>
            <p:ph type="body" sz="quarter" idx="22" hasCustomPrompt="1"/>
          </p:nvPr>
        </p:nvSpPr>
        <p:spPr>
          <a:xfrm>
            <a:off x="1384232" y="5518832"/>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42" y="6254721"/>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1" name="Footer Placeholder 4"/>
          <p:cNvSpPr>
            <a:spLocks noGrp="1"/>
          </p:cNvSpPr>
          <p:nvPr>
            <p:ph type="ftr" sz="quarter" idx="3"/>
          </p:nvPr>
        </p:nvSpPr>
        <p:spPr>
          <a:xfrm>
            <a:off x="5831525" y="6342311"/>
            <a:ext cx="3737104" cy="365125"/>
          </a:xfrm>
          <a:prstGeom prst="rect">
            <a:avLst/>
          </a:prstGeom>
        </p:spPr>
        <p:txBody>
          <a:bodyPr vert="horz" lIns="95727" tIns="47864" rIns="95727" bIns="47864" rtlCol="0" anchor="ctr"/>
          <a:lstStyle>
            <a:lvl1pPr algn="r">
              <a:defRPr sz="1100">
                <a:solidFill>
                  <a:schemeClr val="tx1">
                    <a:tint val="75000"/>
                  </a:schemeClr>
                </a:solidFill>
              </a:defRPr>
            </a:lvl1pPr>
          </a:lstStyle>
          <a:p>
            <a:endParaRPr lang="en-GB" dirty="0">
              <a:solidFill>
                <a:srgbClr val="002244">
                  <a:tint val="75000"/>
                </a:srgbClr>
              </a:solidFill>
            </a:endParaRPr>
          </a:p>
        </p:txBody>
      </p:sp>
    </p:spTree>
    <p:extLst>
      <p:ext uri="{BB962C8B-B14F-4D97-AF65-F5344CB8AC3E}">
        <p14:creationId xmlns:p14="http://schemas.microsoft.com/office/powerpoint/2010/main" val="1974082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 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15" y="1716317"/>
            <a:ext cx="5038295" cy="3824239"/>
          </a:xfrm>
          <a:solidFill>
            <a:srgbClr val="A1A7C0"/>
          </a:solidFill>
        </p:spPr>
        <p:txBody>
          <a:bodyPr tIns="99117"/>
          <a:lstStyle>
            <a:lvl1pPr>
              <a:buClr>
                <a:schemeClr val="tx1"/>
              </a:buClr>
              <a:defRPr>
                <a:solidFill>
                  <a:schemeClr val="tx1"/>
                </a:solidFill>
              </a:defRPr>
            </a:lvl1pPr>
            <a:lvl2pPr>
              <a:buClr>
                <a:srgbClr val="606B8D"/>
              </a:buClr>
              <a:defRPr>
                <a:solidFill>
                  <a:schemeClr val="tx1"/>
                </a:solidFill>
              </a:defRPr>
            </a:lvl2pPr>
            <a:lvl3pPr>
              <a:defRPr>
                <a:solidFill>
                  <a:schemeClr val="tx1"/>
                </a:solidFill>
              </a:defRPr>
            </a:lvl3pPr>
            <a:lvl4pPr>
              <a:buClr>
                <a:srgbClr val="606B8D"/>
              </a:buClr>
              <a:defRPr>
                <a:solidFill>
                  <a:schemeClr val="tx1"/>
                </a:solidFill>
              </a:defRPr>
            </a:lvl4pPr>
            <a:lvl5pPr>
              <a:buClr>
                <a:srgbClr val="606B8D"/>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8"/>
          <p:cNvSpPr>
            <a:spLocks noGrp="1"/>
          </p:cNvSpPr>
          <p:nvPr>
            <p:ph type="body" sz="quarter" idx="23" hasCustomPrompt="1"/>
          </p:nvPr>
        </p:nvSpPr>
        <p:spPr>
          <a:xfrm>
            <a:off x="498546" y="6254721"/>
            <a:ext cx="4038307" cy="388759"/>
          </a:xfrm>
        </p:spPr>
        <p:txBody>
          <a:bodyPr anchor="b"/>
          <a:lstStyle>
            <a:lvl1pPr marL="0" indent="0">
              <a:buFontTx/>
              <a:buNone/>
              <a:defRPr sz="900"/>
            </a:lvl1pPr>
          </a:lstStyle>
          <a:p>
            <a:pPr lvl="0"/>
            <a:r>
              <a:rPr lang="en-US" dirty="0" smtClean="0"/>
              <a:t>Source: Enter source here</a:t>
            </a:r>
            <a:endParaRPr lang="en-GB" dirty="0"/>
          </a:p>
        </p:txBody>
      </p:sp>
      <p:sp>
        <p:nvSpPr>
          <p:cNvPr id="9" name="Picture Placeholder 8"/>
          <p:cNvSpPr>
            <a:spLocks noGrp="1"/>
          </p:cNvSpPr>
          <p:nvPr>
            <p:ph type="pic" sz="quarter" idx="24"/>
          </p:nvPr>
        </p:nvSpPr>
        <p:spPr>
          <a:xfrm>
            <a:off x="5671056" y="1716310"/>
            <a:ext cx="3806998" cy="3823513"/>
          </a:xfrm>
        </p:spPr>
        <p:txBody>
          <a:bodyPr/>
          <a:lstStyle/>
          <a:p>
            <a:r>
              <a:rPr lang="en-US" smtClean="0"/>
              <a:t>Click icon to add picture</a:t>
            </a:r>
            <a:endParaRPr lang="en-GB"/>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8487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7. PRESENTATION OBJECTIVES">
    <p:spTree>
      <p:nvGrpSpPr>
        <p:cNvPr id="1" name=""/>
        <p:cNvGrpSpPr/>
        <p:nvPr/>
      </p:nvGrpSpPr>
      <p:grpSpPr>
        <a:xfrm>
          <a:off x="0" y="0"/>
          <a:ext cx="0" cy="0"/>
          <a:chOff x="0" y="0"/>
          <a:chExt cx="0" cy="0"/>
        </a:xfrm>
      </p:grpSpPr>
      <p:sp>
        <p:nvSpPr>
          <p:cNvPr id="25" name="Rectangle 24"/>
          <p:cNvSpPr/>
          <p:nvPr userDrawn="1"/>
        </p:nvSpPr>
        <p:spPr>
          <a:xfrm>
            <a:off x="122064" y="16"/>
            <a:ext cx="3078128" cy="67428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547" tIns="495586" anchor="t"/>
          <a:lstStyle>
            <a:lvl1pPr>
              <a:defRPr>
                <a:solidFill>
                  <a:schemeClr val="bg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8" y="16580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8" y="2610398"/>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8" y="35627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8" y="45150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8" y="5467448"/>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4" name="Text Placeholder 13"/>
          <p:cNvSpPr>
            <a:spLocks noGrp="1"/>
          </p:cNvSpPr>
          <p:nvPr>
            <p:ph type="body" sz="quarter" idx="30"/>
          </p:nvPr>
        </p:nvSpPr>
        <p:spPr>
          <a:xfrm>
            <a:off x="1033722"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22" y="2610398"/>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22"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22"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22" y="5467448"/>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cxnSp>
        <p:nvCxnSpPr>
          <p:cNvPr id="21" name="Straight Connector 20"/>
          <p:cNvCxnSpPr/>
          <p:nvPr userDrawn="1"/>
        </p:nvCxnSpPr>
        <p:spPr>
          <a:xfrm flipV="1">
            <a:off x="630902"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902"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902"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902"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37463823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7. PRESENTATION OBJECTIVES">
    <p:spTree>
      <p:nvGrpSpPr>
        <p:cNvPr id="1" name=""/>
        <p:cNvGrpSpPr/>
        <p:nvPr/>
      </p:nvGrpSpPr>
      <p:grpSpPr>
        <a:xfrm>
          <a:off x="0" y="0"/>
          <a:ext cx="0" cy="0"/>
          <a:chOff x="0" y="0"/>
          <a:chExt cx="0" cy="0"/>
        </a:xfrm>
      </p:grpSpPr>
      <p:sp>
        <p:nvSpPr>
          <p:cNvPr id="25" name="Rectangle 24"/>
          <p:cNvSpPr/>
          <p:nvPr userDrawn="1"/>
        </p:nvSpPr>
        <p:spPr>
          <a:xfrm>
            <a:off x="122064" y="16"/>
            <a:ext cx="3078128" cy="67428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547" tIns="495586" anchor="t"/>
          <a:lstStyle>
            <a:lvl1pPr>
              <a:defRPr>
                <a:solidFill>
                  <a:schemeClr val="tx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8" y="16580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8" y="2610398"/>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8" y="35627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8" y="451509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8" y="5467448"/>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4" name="Text Placeholder 13"/>
          <p:cNvSpPr>
            <a:spLocks noGrp="1"/>
          </p:cNvSpPr>
          <p:nvPr>
            <p:ph type="body" sz="quarter" idx="30"/>
          </p:nvPr>
        </p:nvSpPr>
        <p:spPr>
          <a:xfrm>
            <a:off x="1033722" y="16580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22" y="2610398"/>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22" y="35627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22" y="451509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22" y="5467448"/>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cxnSp>
        <p:nvCxnSpPr>
          <p:cNvPr id="21" name="Straight Connector 20"/>
          <p:cNvCxnSpPr/>
          <p:nvPr userDrawn="1"/>
        </p:nvCxnSpPr>
        <p:spPr>
          <a:xfrm flipV="1">
            <a:off x="630902"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902"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902"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902"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35681660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7. PRESENTATION OBJECTIVES">
    <p:spTree>
      <p:nvGrpSpPr>
        <p:cNvPr id="1" name=""/>
        <p:cNvGrpSpPr/>
        <p:nvPr/>
      </p:nvGrpSpPr>
      <p:grpSpPr>
        <a:xfrm>
          <a:off x="0" y="0"/>
          <a:ext cx="0" cy="0"/>
          <a:chOff x="0" y="0"/>
          <a:chExt cx="0" cy="0"/>
        </a:xfrm>
      </p:grpSpPr>
      <p:sp>
        <p:nvSpPr>
          <p:cNvPr id="25" name="Rectangle 24"/>
          <p:cNvSpPr/>
          <p:nvPr userDrawn="1"/>
        </p:nvSpPr>
        <p:spPr>
          <a:xfrm>
            <a:off x="122064" y="16"/>
            <a:ext cx="3078128" cy="67428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547" tIns="495586" anchor="t"/>
          <a:lstStyle>
            <a:lvl1pPr>
              <a:defRPr>
                <a:solidFill>
                  <a:schemeClr val="bg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8" y="16580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8" y="2610398"/>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8" y="35627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8" y="45150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8" y="5467448"/>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4" name="Text Placeholder 13"/>
          <p:cNvSpPr>
            <a:spLocks noGrp="1"/>
          </p:cNvSpPr>
          <p:nvPr>
            <p:ph type="body" sz="quarter" idx="30"/>
          </p:nvPr>
        </p:nvSpPr>
        <p:spPr>
          <a:xfrm>
            <a:off x="1033722"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22" y="2610398"/>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22"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22"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22" y="5467448"/>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cxnSp>
        <p:nvCxnSpPr>
          <p:cNvPr id="21" name="Straight Connector 20"/>
          <p:cNvCxnSpPr/>
          <p:nvPr userDrawn="1"/>
        </p:nvCxnSpPr>
        <p:spPr>
          <a:xfrm flipV="1">
            <a:off x="630902"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902"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902"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902"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39418679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8.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1" y="1600207"/>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35550" y="1600207"/>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6" name="Footer Placeholder 5"/>
          <p:cNvSpPr>
            <a:spLocks noGrp="1"/>
          </p:cNvSpPr>
          <p:nvPr>
            <p:ph type="ftr" sz="quarter" idx="11"/>
          </p:nvPr>
        </p:nvSpPr>
        <p:spPr/>
        <p:txBody>
          <a:bodyPr/>
          <a:lstStyle/>
          <a:p>
            <a:endParaRPr lang="en-GB">
              <a:solidFill>
                <a:srgbClr val="002244"/>
              </a:solidFill>
            </a:endParaRPr>
          </a:p>
        </p:txBody>
      </p:sp>
      <p:sp>
        <p:nvSpPr>
          <p:cNvPr id="7" name="Slide Number Placeholder 6"/>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9" name="Straight Connector 8"/>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5260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9726" y="2389659"/>
            <a:ext cx="8420100" cy="1785071"/>
          </a:xfrm>
        </p:spPr>
        <p:txBody>
          <a:bodyPr anchor="b">
            <a:normAutofit/>
          </a:bodyPr>
          <a:lstStyle>
            <a:lvl1pPr algn="l">
              <a:defRPr sz="2900" b="1" cap="none"/>
            </a:lvl1pPr>
          </a:lstStyle>
          <a:p>
            <a:r>
              <a:rPr lang="en-US" dirty="0" smtClean="0"/>
              <a:t>Click to edit master title style</a:t>
            </a:r>
            <a:endParaRPr lang="en-GB" dirty="0"/>
          </a:p>
        </p:txBody>
      </p:sp>
      <p:sp>
        <p:nvSpPr>
          <p:cNvPr id="3" name="Text Placeholder 2"/>
          <p:cNvSpPr>
            <a:spLocks noGrp="1"/>
          </p:cNvSpPr>
          <p:nvPr>
            <p:ph type="body" idx="1"/>
          </p:nvPr>
        </p:nvSpPr>
        <p:spPr>
          <a:xfrm>
            <a:off x="509726" y="4199931"/>
            <a:ext cx="8420100" cy="1500187"/>
          </a:xfrm>
        </p:spPr>
        <p:txBody>
          <a:bodyPr anchor="t"/>
          <a:lstStyle>
            <a:lvl1pPr marL="0" indent="0">
              <a:buNone/>
              <a:defRPr sz="2100">
                <a:solidFill>
                  <a:schemeClr val="tx1">
                    <a:tint val="75000"/>
                  </a:schemeClr>
                </a:solidFill>
              </a:defRPr>
            </a:lvl1pPr>
            <a:lvl2pPr marL="478634" indent="0">
              <a:buNone/>
              <a:defRPr sz="1900">
                <a:solidFill>
                  <a:schemeClr val="tx1">
                    <a:tint val="75000"/>
                  </a:schemeClr>
                </a:solidFill>
              </a:defRPr>
            </a:lvl2pPr>
            <a:lvl3pPr marL="957266" indent="0">
              <a:buNone/>
              <a:defRPr sz="1700">
                <a:solidFill>
                  <a:schemeClr val="tx1">
                    <a:tint val="75000"/>
                  </a:schemeClr>
                </a:solidFill>
              </a:defRPr>
            </a:lvl3pPr>
            <a:lvl4pPr marL="1435903" indent="0">
              <a:buNone/>
              <a:defRPr sz="1500">
                <a:solidFill>
                  <a:schemeClr val="tx1">
                    <a:tint val="75000"/>
                  </a:schemeClr>
                </a:solidFill>
              </a:defRPr>
            </a:lvl4pPr>
            <a:lvl5pPr marL="1914535" indent="0">
              <a:buNone/>
              <a:defRPr sz="1500">
                <a:solidFill>
                  <a:schemeClr val="tx1">
                    <a:tint val="75000"/>
                  </a:schemeClr>
                </a:solidFill>
              </a:defRPr>
            </a:lvl5pPr>
            <a:lvl6pPr marL="2393167" indent="0">
              <a:buNone/>
              <a:defRPr sz="1500">
                <a:solidFill>
                  <a:schemeClr val="tx1">
                    <a:tint val="75000"/>
                  </a:schemeClr>
                </a:solidFill>
              </a:defRPr>
            </a:lvl6pPr>
            <a:lvl7pPr marL="2871801" indent="0">
              <a:buNone/>
              <a:defRPr sz="1500">
                <a:solidFill>
                  <a:schemeClr val="tx1">
                    <a:tint val="75000"/>
                  </a:schemeClr>
                </a:solidFill>
              </a:defRPr>
            </a:lvl7pPr>
            <a:lvl8pPr marL="3350432" indent="0">
              <a:buNone/>
              <a:defRPr sz="1500">
                <a:solidFill>
                  <a:schemeClr val="tx1">
                    <a:tint val="75000"/>
                  </a:schemeClr>
                </a:solidFill>
              </a:defRPr>
            </a:lvl8pPr>
            <a:lvl9pPr marL="3829064"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Tree>
    <p:extLst>
      <p:ext uri="{BB962C8B-B14F-4D97-AF65-F5344CB8AC3E}">
        <p14:creationId xmlns:p14="http://schemas.microsoft.com/office/powerpoint/2010/main" val="941784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5444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0. TEAM SLIDE 1- 9 PEOPLE">
    <p:spTree>
      <p:nvGrpSpPr>
        <p:cNvPr id="1" name=""/>
        <p:cNvGrpSpPr/>
        <p:nvPr/>
      </p:nvGrpSpPr>
      <p:grpSpPr>
        <a:xfrm>
          <a:off x="0" y="0"/>
          <a:ext cx="0" cy="0"/>
          <a:chOff x="0" y="0"/>
          <a:chExt cx="0" cy="0"/>
        </a:xfrm>
      </p:grpSpPr>
      <p:sp>
        <p:nvSpPr>
          <p:cNvPr id="38" name="Text Placeholder 21"/>
          <p:cNvSpPr>
            <a:spLocks noGrp="1"/>
          </p:cNvSpPr>
          <p:nvPr>
            <p:ph type="body" sz="quarter" idx="31" hasCustomPrompt="1"/>
          </p:nvPr>
        </p:nvSpPr>
        <p:spPr>
          <a:xfrm>
            <a:off x="3592691" y="3193518"/>
            <a:ext cx="2788268" cy="1474405"/>
          </a:xfrm>
          <a:solidFill>
            <a:srgbClr val="A1A7C0"/>
          </a:solidFill>
        </p:spPr>
        <p:txBody>
          <a:bodyPr lIns="1486760" tIns="0" rIns="16519" bIns="6607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41" name="Text Placeholder 21"/>
          <p:cNvSpPr>
            <a:spLocks noGrp="1"/>
          </p:cNvSpPr>
          <p:nvPr>
            <p:ph type="body" sz="quarter" idx="32" hasCustomPrompt="1"/>
          </p:nvPr>
        </p:nvSpPr>
        <p:spPr>
          <a:xfrm>
            <a:off x="3592691" y="4765304"/>
            <a:ext cx="2788268" cy="1474405"/>
          </a:xfrm>
          <a:solidFill>
            <a:srgbClr val="A1A7C0"/>
          </a:solidFill>
        </p:spPr>
        <p:txBody>
          <a:bodyPr lIns="1486760" tIns="0" rIns="16519" bIns="6607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44" name="Text Placeholder 21"/>
          <p:cNvSpPr>
            <a:spLocks noGrp="1"/>
          </p:cNvSpPr>
          <p:nvPr>
            <p:ph type="body" sz="quarter" idx="33" hasCustomPrompt="1"/>
          </p:nvPr>
        </p:nvSpPr>
        <p:spPr>
          <a:xfrm>
            <a:off x="3592691" y="1614085"/>
            <a:ext cx="2788268" cy="1474405"/>
          </a:xfrm>
          <a:solidFill>
            <a:srgbClr val="A1A7C0"/>
          </a:solidFill>
        </p:spPr>
        <p:txBody>
          <a:bodyPr lIns="1486760" tIns="0" rIns="16519" bIns="6607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7" name="Text Placeholder 21"/>
          <p:cNvSpPr>
            <a:spLocks noGrp="1"/>
          </p:cNvSpPr>
          <p:nvPr>
            <p:ph type="body" sz="quarter" idx="34" hasCustomPrompt="1"/>
          </p:nvPr>
        </p:nvSpPr>
        <p:spPr>
          <a:xfrm>
            <a:off x="6595667" y="3193518"/>
            <a:ext cx="2788268" cy="1474405"/>
          </a:xfrm>
          <a:solidFill>
            <a:srgbClr val="A1A7C0"/>
          </a:solidFill>
        </p:spPr>
        <p:txBody>
          <a:bodyPr lIns="1486760" tIns="0" rIns="16519" bIns="6607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8" name="Text Placeholder 21"/>
          <p:cNvSpPr>
            <a:spLocks noGrp="1"/>
          </p:cNvSpPr>
          <p:nvPr>
            <p:ph type="body" sz="quarter" idx="35" hasCustomPrompt="1"/>
          </p:nvPr>
        </p:nvSpPr>
        <p:spPr>
          <a:xfrm>
            <a:off x="6595667" y="4765304"/>
            <a:ext cx="2788268" cy="1474405"/>
          </a:xfrm>
          <a:solidFill>
            <a:srgbClr val="A1A7C0"/>
          </a:solidFill>
        </p:spPr>
        <p:txBody>
          <a:bodyPr lIns="1486760" tIns="0" rIns="16519" bIns="6607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9" name="Text Placeholder 21"/>
          <p:cNvSpPr>
            <a:spLocks noGrp="1"/>
          </p:cNvSpPr>
          <p:nvPr>
            <p:ph type="body" sz="quarter" idx="36" hasCustomPrompt="1"/>
          </p:nvPr>
        </p:nvSpPr>
        <p:spPr>
          <a:xfrm>
            <a:off x="6595667" y="1614085"/>
            <a:ext cx="2788268" cy="1474405"/>
          </a:xfrm>
          <a:solidFill>
            <a:srgbClr val="A1A7C0"/>
          </a:solidFill>
        </p:spPr>
        <p:txBody>
          <a:bodyPr lIns="1486760" tIns="0" rIns="16519" bIns="6607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32" name="Text Placeholder 21"/>
          <p:cNvSpPr>
            <a:spLocks noGrp="1"/>
          </p:cNvSpPr>
          <p:nvPr>
            <p:ph type="body" sz="quarter" idx="29" hasCustomPrompt="1"/>
          </p:nvPr>
        </p:nvSpPr>
        <p:spPr>
          <a:xfrm>
            <a:off x="600009" y="3193518"/>
            <a:ext cx="2788268" cy="1474405"/>
          </a:xfrm>
          <a:solidFill>
            <a:srgbClr val="A1A7C0"/>
          </a:solidFill>
        </p:spPr>
        <p:txBody>
          <a:bodyPr lIns="1486760" tIns="0" rIns="16519" bIns="6607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35" name="Text Placeholder 21"/>
          <p:cNvSpPr>
            <a:spLocks noGrp="1"/>
          </p:cNvSpPr>
          <p:nvPr>
            <p:ph type="body" sz="quarter" idx="30" hasCustomPrompt="1"/>
          </p:nvPr>
        </p:nvSpPr>
        <p:spPr>
          <a:xfrm>
            <a:off x="600009" y="4765304"/>
            <a:ext cx="2788268" cy="1474405"/>
          </a:xfrm>
          <a:solidFill>
            <a:srgbClr val="A1A7C0"/>
          </a:solidFill>
        </p:spPr>
        <p:txBody>
          <a:bodyPr lIns="1486760" tIns="0" rIns="16519" bIns="6607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22" name="Text Placeholder 21"/>
          <p:cNvSpPr>
            <a:spLocks noGrp="1"/>
          </p:cNvSpPr>
          <p:nvPr>
            <p:ph type="body" sz="quarter" idx="12" hasCustomPrompt="1"/>
          </p:nvPr>
        </p:nvSpPr>
        <p:spPr>
          <a:xfrm>
            <a:off x="600009" y="1614085"/>
            <a:ext cx="2788268" cy="1474405"/>
          </a:xfrm>
          <a:solidFill>
            <a:srgbClr val="A1A7C0"/>
          </a:solidFill>
        </p:spPr>
        <p:txBody>
          <a:bodyPr lIns="1486760" tIns="0" rIns="16519" bIns="6607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20" name="Picture Placeholder 19"/>
          <p:cNvSpPr>
            <a:spLocks noGrp="1"/>
          </p:cNvSpPr>
          <p:nvPr>
            <p:ph type="pic" sz="quarter" idx="11"/>
          </p:nvPr>
        </p:nvSpPr>
        <p:spPr>
          <a:xfrm>
            <a:off x="665900" y="1681928"/>
            <a:ext cx="1367316" cy="1338719"/>
          </a:xfrm>
        </p:spPr>
        <p:txBody>
          <a:bodyPr/>
          <a:lstStyle>
            <a:lvl1pPr>
              <a:defRPr>
                <a:solidFill>
                  <a:schemeClr val="tx1"/>
                </a:solidFill>
              </a:defRPr>
            </a:lvl1pPr>
          </a:lstStyle>
          <a:p>
            <a:r>
              <a:rPr lang="en-US" smtClean="0"/>
              <a:t>Click icon to add picture</a:t>
            </a:r>
            <a:endParaRPr lang="en-GB"/>
          </a:p>
        </p:txBody>
      </p:sp>
      <p:sp>
        <p:nvSpPr>
          <p:cNvPr id="24" name="Picture Placeholder 19"/>
          <p:cNvSpPr>
            <a:spLocks noGrp="1"/>
          </p:cNvSpPr>
          <p:nvPr>
            <p:ph type="pic" sz="quarter" idx="13"/>
          </p:nvPr>
        </p:nvSpPr>
        <p:spPr>
          <a:xfrm>
            <a:off x="3663044" y="1681928"/>
            <a:ext cx="1367316" cy="1338719"/>
          </a:xfrm>
        </p:spPr>
        <p:txBody>
          <a:bodyPr/>
          <a:lstStyle>
            <a:lvl1pPr>
              <a:defRPr>
                <a:solidFill>
                  <a:schemeClr val="tx1"/>
                </a:solidFill>
              </a:defRPr>
            </a:lvl1pPr>
          </a:lstStyle>
          <a:p>
            <a:r>
              <a:rPr lang="en-US" smtClean="0"/>
              <a:t>Click icon to add picture</a:t>
            </a:r>
            <a:endParaRPr lang="en-GB" dirty="0"/>
          </a:p>
        </p:txBody>
      </p:sp>
      <p:sp>
        <p:nvSpPr>
          <p:cNvPr id="27" name="Picture Placeholder 19"/>
          <p:cNvSpPr>
            <a:spLocks noGrp="1"/>
          </p:cNvSpPr>
          <p:nvPr>
            <p:ph type="pic" sz="quarter" idx="15"/>
          </p:nvPr>
        </p:nvSpPr>
        <p:spPr>
          <a:xfrm>
            <a:off x="6675962" y="1681928"/>
            <a:ext cx="1367316" cy="1338719"/>
          </a:xfrm>
        </p:spPr>
        <p:txBody>
          <a:bodyPr/>
          <a:lstStyle>
            <a:lvl1pPr>
              <a:defRPr>
                <a:solidFill>
                  <a:schemeClr val="tx1"/>
                </a:solidFill>
              </a:defRPr>
            </a:lvl1pPr>
          </a:lstStyle>
          <a:p>
            <a:r>
              <a:rPr lang="en-US" smtClean="0"/>
              <a:t>Click icon to add picture</a:t>
            </a:r>
            <a:endParaRPr lang="en-GB"/>
          </a:p>
        </p:txBody>
      </p:sp>
      <p:sp>
        <p:nvSpPr>
          <p:cNvPr id="30" name="Picture Placeholder 19"/>
          <p:cNvSpPr>
            <a:spLocks noGrp="1"/>
          </p:cNvSpPr>
          <p:nvPr>
            <p:ph type="pic" sz="quarter" idx="17"/>
          </p:nvPr>
        </p:nvSpPr>
        <p:spPr>
          <a:xfrm>
            <a:off x="665900" y="3261360"/>
            <a:ext cx="1367316" cy="1338719"/>
          </a:xfrm>
        </p:spPr>
        <p:txBody>
          <a:bodyPr/>
          <a:lstStyle>
            <a:lvl1pPr>
              <a:defRPr>
                <a:solidFill>
                  <a:schemeClr val="tx1"/>
                </a:solidFill>
              </a:defRPr>
            </a:lvl1pPr>
          </a:lstStyle>
          <a:p>
            <a:r>
              <a:rPr lang="en-US" smtClean="0"/>
              <a:t>Click icon to add picture</a:t>
            </a:r>
            <a:endParaRPr lang="en-GB"/>
          </a:p>
        </p:txBody>
      </p:sp>
      <p:sp>
        <p:nvSpPr>
          <p:cNvPr id="33" name="Picture Placeholder 19"/>
          <p:cNvSpPr>
            <a:spLocks noGrp="1"/>
          </p:cNvSpPr>
          <p:nvPr>
            <p:ph type="pic" sz="quarter" idx="19"/>
          </p:nvPr>
        </p:nvSpPr>
        <p:spPr>
          <a:xfrm>
            <a:off x="3663044" y="3261360"/>
            <a:ext cx="1367316" cy="1338719"/>
          </a:xfrm>
        </p:spPr>
        <p:txBody>
          <a:bodyPr/>
          <a:lstStyle>
            <a:lvl1pPr>
              <a:defRPr>
                <a:solidFill>
                  <a:schemeClr val="tx1"/>
                </a:solidFill>
              </a:defRPr>
            </a:lvl1pPr>
          </a:lstStyle>
          <a:p>
            <a:r>
              <a:rPr lang="en-US" smtClean="0"/>
              <a:t>Click icon to add picture</a:t>
            </a:r>
            <a:endParaRPr lang="en-GB"/>
          </a:p>
        </p:txBody>
      </p:sp>
      <p:sp>
        <p:nvSpPr>
          <p:cNvPr id="36" name="Picture Placeholder 19"/>
          <p:cNvSpPr>
            <a:spLocks noGrp="1"/>
          </p:cNvSpPr>
          <p:nvPr>
            <p:ph type="pic" sz="quarter" idx="21"/>
          </p:nvPr>
        </p:nvSpPr>
        <p:spPr>
          <a:xfrm>
            <a:off x="6675962" y="3261360"/>
            <a:ext cx="1367316" cy="1338719"/>
          </a:xfrm>
        </p:spPr>
        <p:txBody>
          <a:bodyPr/>
          <a:lstStyle>
            <a:lvl1pPr>
              <a:defRPr>
                <a:solidFill>
                  <a:schemeClr val="tx1"/>
                </a:solidFill>
              </a:defRPr>
            </a:lvl1pPr>
          </a:lstStyle>
          <a:p>
            <a:r>
              <a:rPr lang="en-US" smtClean="0"/>
              <a:t>Click icon to add picture</a:t>
            </a:r>
            <a:endParaRPr lang="en-GB"/>
          </a:p>
        </p:txBody>
      </p:sp>
      <p:sp>
        <p:nvSpPr>
          <p:cNvPr id="39" name="Picture Placeholder 19"/>
          <p:cNvSpPr>
            <a:spLocks noGrp="1"/>
          </p:cNvSpPr>
          <p:nvPr>
            <p:ph type="pic" sz="quarter" idx="23"/>
          </p:nvPr>
        </p:nvSpPr>
        <p:spPr>
          <a:xfrm>
            <a:off x="665900" y="4833146"/>
            <a:ext cx="1367316" cy="1338719"/>
          </a:xfrm>
        </p:spPr>
        <p:txBody>
          <a:bodyPr/>
          <a:lstStyle>
            <a:lvl1pPr>
              <a:defRPr>
                <a:solidFill>
                  <a:schemeClr val="tx1"/>
                </a:solidFill>
              </a:defRPr>
            </a:lvl1pPr>
          </a:lstStyle>
          <a:p>
            <a:r>
              <a:rPr lang="en-US" smtClean="0"/>
              <a:t>Click icon to add picture</a:t>
            </a:r>
            <a:endParaRPr lang="en-GB"/>
          </a:p>
        </p:txBody>
      </p:sp>
      <p:sp>
        <p:nvSpPr>
          <p:cNvPr id="42" name="Picture Placeholder 19"/>
          <p:cNvSpPr>
            <a:spLocks noGrp="1"/>
          </p:cNvSpPr>
          <p:nvPr>
            <p:ph type="pic" sz="quarter" idx="25"/>
          </p:nvPr>
        </p:nvSpPr>
        <p:spPr>
          <a:xfrm>
            <a:off x="3663044" y="4833146"/>
            <a:ext cx="1367316" cy="1338719"/>
          </a:xfrm>
        </p:spPr>
        <p:txBody>
          <a:bodyPr/>
          <a:lstStyle>
            <a:lvl1pPr>
              <a:defRPr>
                <a:solidFill>
                  <a:schemeClr val="tx1"/>
                </a:solidFill>
              </a:defRPr>
            </a:lvl1pPr>
          </a:lstStyle>
          <a:p>
            <a:r>
              <a:rPr lang="en-US" smtClean="0"/>
              <a:t>Click icon to add picture</a:t>
            </a:r>
            <a:endParaRPr lang="en-GB"/>
          </a:p>
        </p:txBody>
      </p:sp>
      <p:sp>
        <p:nvSpPr>
          <p:cNvPr id="45" name="Picture Placeholder 19"/>
          <p:cNvSpPr>
            <a:spLocks noGrp="1"/>
          </p:cNvSpPr>
          <p:nvPr>
            <p:ph type="pic" sz="quarter" idx="27"/>
          </p:nvPr>
        </p:nvSpPr>
        <p:spPr>
          <a:xfrm>
            <a:off x="6675962" y="4833146"/>
            <a:ext cx="1367316" cy="1338719"/>
          </a:xfrm>
        </p:spPr>
        <p:txBody>
          <a:bodyPr/>
          <a:lstStyle>
            <a:lvl1pPr>
              <a:defRPr>
                <a:solidFill>
                  <a:schemeClr val="tx1"/>
                </a:solidFill>
              </a:defRPr>
            </a:lvl1pPr>
          </a:lstStyle>
          <a:p>
            <a:r>
              <a:rPr lang="en-US" smtClean="0"/>
              <a:t>Click icon to add picture</a:t>
            </a:r>
            <a:endParaRPr lang="en-GB"/>
          </a:p>
        </p:txBody>
      </p:sp>
      <p:cxnSp>
        <p:nvCxnSpPr>
          <p:cNvPr id="23" name="Straight Connector 22"/>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5" name="Text Placeholder 8"/>
          <p:cNvSpPr>
            <a:spLocks noGrp="1"/>
          </p:cNvSpPr>
          <p:nvPr>
            <p:ph type="body" sz="quarter" idx="37" hasCustomPrompt="1"/>
          </p:nvPr>
        </p:nvSpPr>
        <p:spPr>
          <a:xfrm>
            <a:off x="498546" y="6254721"/>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15008682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1. TEAM 3 PEOPLE AND BIOG">
    <p:spTree>
      <p:nvGrpSpPr>
        <p:cNvPr id="1" name=""/>
        <p:cNvGrpSpPr/>
        <p:nvPr/>
      </p:nvGrpSpPr>
      <p:grpSpPr>
        <a:xfrm>
          <a:off x="0" y="0"/>
          <a:ext cx="0" cy="0"/>
          <a:chOff x="0" y="0"/>
          <a:chExt cx="0" cy="0"/>
        </a:xfrm>
      </p:grpSpPr>
      <p:sp>
        <p:nvSpPr>
          <p:cNvPr id="21" name="Rectangle 20"/>
          <p:cNvSpPr/>
          <p:nvPr userDrawn="1"/>
        </p:nvSpPr>
        <p:spPr>
          <a:xfrm>
            <a:off x="585495" y="1614075"/>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sp>
        <p:nvSpPr>
          <p:cNvPr id="22" name="Rectangle 21"/>
          <p:cNvSpPr/>
          <p:nvPr userDrawn="1"/>
        </p:nvSpPr>
        <p:spPr>
          <a:xfrm>
            <a:off x="3582643" y="1614075"/>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sp>
        <p:nvSpPr>
          <p:cNvPr id="23" name="Rectangle 22"/>
          <p:cNvSpPr/>
          <p:nvPr userDrawn="1"/>
        </p:nvSpPr>
        <p:spPr>
          <a:xfrm>
            <a:off x="6595556" y="1614075"/>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cxnSp>
        <p:nvCxnSpPr>
          <p:cNvPr id="24" name="Straight Connector 23"/>
          <p:cNvCxnSpPr/>
          <p:nvPr userDrawn="1"/>
        </p:nvCxnSpPr>
        <p:spPr>
          <a:xfrm>
            <a:off x="652186"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643406"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665493"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7" name="Picture Placeholder 19"/>
          <p:cNvSpPr>
            <a:spLocks noGrp="1"/>
          </p:cNvSpPr>
          <p:nvPr>
            <p:ph type="pic" sz="quarter" idx="11"/>
          </p:nvPr>
        </p:nvSpPr>
        <p:spPr>
          <a:xfrm>
            <a:off x="665900" y="1687156"/>
            <a:ext cx="1367316" cy="1338719"/>
          </a:xfrm>
        </p:spPr>
        <p:txBody>
          <a:bodyPr/>
          <a:lstStyle>
            <a:lvl1pPr>
              <a:defRPr>
                <a:solidFill>
                  <a:schemeClr val="tx1"/>
                </a:solidFill>
              </a:defRPr>
            </a:lvl1pPr>
          </a:lstStyle>
          <a:p>
            <a:r>
              <a:rPr lang="en-US" smtClean="0"/>
              <a:t>Click icon to add picture</a:t>
            </a:r>
            <a:endParaRPr lang="en-GB"/>
          </a:p>
        </p:txBody>
      </p:sp>
      <p:sp>
        <p:nvSpPr>
          <p:cNvPr id="8" name="Text Placeholder 21"/>
          <p:cNvSpPr>
            <a:spLocks noGrp="1"/>
          </p:cNvSpPr>
          <p:nvPr>
            <p:ph type="body" sz="quarter" idx="12" hasCustomPrompt="1"/>
          </p:nvPr>
        </p:nvSpPr>
        <p:spPr>
          <a:xfrm>
            <a:off x="2086210" y="1688961"/>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9" name="Picture Placeholder 19"/>
          <p:cNvSpPr>
            <a:spLocks noGrp="1"/>
          </p:cNvSpPr>
          <p:nvPr>
            <p:ph type="pic" sz="quarter" idx="13"/>
          </p:nvPr>
        </p:nvSpPr>
        <p:spPr>
          <a:xfrm>
            <a:off x="3663044" y="1687156"/>
            <a:ext cx="1367316" cy="1338719"/>
          </a:xfrm>
        </p:spPr>
        <p:txBody>
          <a:bodyPr/>
          <a:lstStyle>
            <a:lvl1pPr>
              <a:defRPr>
                <a:solidFill>
                  <a:schemeClr val="tx1"/>
                </a:solidFill>
              </a:defRPr>
            </a:lvl1pPr>
          </a:lstStyle>
          <a:p>
            <a:r>
              <a:rPr lang="en-US" smtClean="0"/>
              <a:t>Click icon to add picture</a:t>
            </a:r>
            <a:endParaRPr lang="en-GB"/>
          </a:p>
        </p:txBody>
      </p:sp>
      <p:sp>
        <p:nvSpPr>
          <p:cNvPr id="10" name="Text Placeholder 21"/>
          <p:cNvSpPr>
            <a:spLocks noGrp="1"/>
          </p:cNvSpPr>
          <p:nvPr>
            <p:ph type="body" sz="quarter" idx="14" hasCustomPrompt="1"/>
          </p:nvPr>
        </p:nvSpPr>
        <p:spPr>
          <a:xfrm>
            <a:off x="5083352" y="1688961"/>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11" name="Picture Placeholder 19"/>
          <p:cNvSpPr>
            <a:spLocks noGrp="1"/>
          </p:cNvSpPr>
          <p:nvPr>
            <p:ph type="pic" sz="quarter" idx="15"/>
          </p:nvPr>
        </p:nvSpPr>
        <p:spPr>
          <a:xfrm>
            <a:off x="6675962" y="1687156"/>
            <a:ext cx="1367316" cy="1338719"/>
          </a:xfrm>
        </p:spPr>
        <p:txBody>
          <a:bodyPr/>
          <a:lstStyle>
            <a:lvl1pPr>
              <a:defRPr>
                <a:solidFill>
                  <a:schemeClr val="tx1"/>
                </a:solidFill>
              </a:defRPr>
            </a:lvl1pPr>
          </a:lstStyle>
          <a:p>
            <a:r>
              <a:rPr lang="en-US" smtClean="0"/>
              <a:t>Click icon to add picture</a:t>
            </a:r>
            <a:endParaRPr lang="en-GB"/>
          </a:p>
        </p:txBody>
      </p:sp>
      <p:sp>
        <p:nvSpPr>
          <p:cNvPr id="12" name="Text Placeholder 21"/>
          <p:cNvSpPr>
            <a:spLocks noGrp="1"/>
          </p:cNvSpPr>
          <p:nvPr>
            <p:ph type="body" sz="quarter" idx="16" hasCustomPrompt="1"/>
          </p:nvPr>
        </p:nvSpPr>
        <p:spPr>
          <a:xfrm>
            <a:off x="8096274" y="1688961"/>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14" name="Text Placeholder 13"/>
          <p:cNvSpPr>
            <a:spLocks noGrp="1"/>
          </p:cNvSpPr>
          <p:nvPr>
            <p:ph type="body" sz="quarter" idx="17" hasCustomPrompt="1"/>
          </p:nvPr>
        </p:nvSpPr>
        <p:spPr>
          <a:xfrm>
            <a:off x="568353" y="3171703"/>
            <a:ext cx="2851233" cy="3087581"/>
          </a:xfrm>
        </p:spPr>
        <p:txBody>
          <a:bodyPr/>
          <a:lstStyle>
            <a:lvl1pPr marL="0" indent="0">
              <a:buFontTx/>
              <a:buNone/>
              <a:defRPr sz="1700">
                <a:solidFill>
                  <a:schemeClr val="tx1"/>
                </a:solidFill>
              </a:defRPr>
            </a:lvl1pPr>
            <a:lvl2pPr marL="386557" indent="-198236">
              <a:buClr>
                <a:schemeClr val="tx1"/>
              </a:buClr>
              <a:buFont typeface="Wingdings" pitchFamily="2" charset="2"/>
              <a:buChar char="§"/>
              <a:defRPr sz="1700">
                <a:solidFill>
                  <a:schemeClr val="tx1"/>
                </a:solidFill>
              </a:defRPr>
            </a:lvl2pPr>
            <a:lvl3pPr marL="617739" indent="-221454">
              <a:buClr>
                <a:srgbClr val="606B8D"/>
              </a:buClr>
              <a:buFont typeface="Wingdings" pitchFamily="2" charset="2"/>
              <a:buChar char="§"/>
              <a:defRPr sz="1700">
                <a:solidFill>
                  <a:schemeClr val="tx1"/>
                </a:solidFill>
              </a:defRPr>
            </a:lvl3pPr>
            <a:lvl4pPr marL="888752" indent="-224666">
              <a:buClr>
                <a:srgbClr val="606B8D"/>
              </a:buClr>
              <a:buFont typeface="Wingdings" pitchFamily="2" charset="2"/>
              <a:buChar char="§"/>
              <a:defRPr sz="1700">
                <a:solidFill>
                  <a:schemeClr val="tx1"/>
                </a:solidFill>
              </a:defRPr>
            </a:lvl4pPr>
            <a:lvl5pPr marL="1123328" indent="-224666">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13"/>
          <p:cNvSpPr>
            <a:spLocks noGrp="1"/>
          </p:cNvSpPr>
          <p:nvPr>
            <p:ph type="body" sz="quarter" idx="18" hasCustomPrompt="1"/>
          </p:nvPr>
        </p:nvSpPr>
        <p:spPr>
          <a:xfrm>
            <a:off x="3549515" y="3171703"/>
            <a:ext cx="2851233" cy="3087581"/>
          </a:xfrm>
        </p:spPr>
        <p:txBody>
          <a:bodyPr/>
          <a:lstStyle>
            <a:lvl1pPr marL="0" indent="0">
              <a:buFontTx/>
              <a:buNone/>
              <a:defRPr sz="1700">
                <a:solidFill>
                  <a:schemeClr val="tx1"/>
                </a:solidFill>
              </a:defRPr>
            </a:lvl1pPr>
            <a:lvl2pPr marL="386557" indent="-198236">
              <a:buClr>
                <a:schemeClr val="tx1"/>
              </a:buClr>
              <a:buFont typeface="Wingdings" pitchFamily="2" charset="2"/>
              <a:buChar char="§"/>
              <a:defRPr sz="1700">
                <a:solidFill>
                  <a:schemeClr val="tx1"/>
                </a:solidFill>
              </a:defRPr>
            </a:lvl2pPr>
            <a:lvl3pPr marL="617739" indent="-221454">
              <a:buClr>
                <a:srgbClr val="606B8D"/>
              </a:buClr>
              <a:buFont typeface="Wingdings" pitchFamily="2" charset="2"/>
              <a:buChar char="§"/>
              <a:defRPr sz="1700">
                <a:solidFill>
                  <a:schemeClr val="tx1"/>
                </a:solidFill>
              </a:defRPr>
            </a:lvl3pPr>
            <a:lvl4pPr marL="888752" indent="-224666">
              <a:buClr>
                <a:srgbClr val="606B8D"/>
              </a:buClr>
              <a:buFont typeface="Wingdings" pitchFamily="2" charset="2"/>
              <a:buChar char="§"/>
              <a:defRPr sz="1700">
                <a:solidFill>
                  <a:schemeClr val="tx1"/>
                </a:solidFill>
              </a:defRPr>
            </a:lvl4pPr>
            <a:lvl5pPr marL="1123328" indent="-224666">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13"/>
          <p:cNvSpPr>
            <a:spLocks noGrp="1"/>
          </p:cNvSpPr>
          <p:nvPr>
            <p:ph type="body" sz="quarter" idx="19" hasCustomPrompt="1"/>
          </p:nvPr>
        </p:nvSpPr>
        <p:spPr>
          <a:xfrm>
            <a:off x="6578417" y="3171703"/>
            <a:ext cx="2851233" cy="3087581"/>
          </a:xfrm>
        </p:spPr>
        <p:txBody>
          <a:bodyPr/>
          <a:lstStyle>
            <a:lvl1pPr marL="0" indent="0">
              <a:buFontTx/>
              <a:buNone/>
              <a:defRPr sz="1700">
                <a:solidFill>
                  <a:schemeClr val="tx1"/>
                </a:solidFill>
              </a:defRPr>
            </a:lvl1pPr>
            <a:lvl2pPr marL="386557" indent="-198236">
              <a:buClr>
                <a:schemeClr val="tx1"/>
              </a:buClr>
              <a:buFont typeface="Wingdings" pitchFamily="2" charset="2"/>
              <a:buChar char="§"/>
              <a:defRPr sz="1700">
                <a:solidFill>
                  <a:schemeClr val="tx1"/>
                </a:solidFill>
              </a:defRPr>
            </a:lvl2pPr>
            <a:lvl3pPr marL="617739" indent="-221454">
              <a:buClr>
                <a:srgbClr val="606B8D"/>
              </a:buClr>
              <a:buFont typeface="Wingdings" pitchFamily="2" charset="2"/>
              <a:buChar char="§"/>
              <a:defRPr sz="1700">
                <a:solidFill>
                  <a:schemeClr val="tx1"/>
                </a:solidFill>
              </a:defRPr>
            </a:lvl3pPr>
            <a:lvl4pPr marL="888752" indent="-224666">
              <a:buClr>
                <a:srgbClr val="606B8D"/>
              </a:buClr>
              <a:buFont typeface="Wingdings" pitchFamily="2" charset="2"/>
              <a:buChar char="§"/>
              <a:defRPr sz="1700">
                <a:solidFill>
                  <a:schemeClr val="tx1"/>
                </a:solidFill>
              </a:defRPr>
            </a:lvl4pPr>
            <a:lvl5pPr marL="1123328" indent="-224666">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0" hasCustomPrompt="1"/>
          </p:nvPr>
        </p:nvSpPr>
        <p:spPr>
          <a:xfrm>
            <a:off x="498536" y="6254721"/>
            <a:ext cx="395216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4449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2. TEAM 2 PEOPLE AND BIOG">
    <p:spTree>
      <p:nvGrpSpPr>
        <p:cNvPr id="1" name=""/>
        <p:cNvGrpSpPr/>
        <p:nvPr/>
      </p:nvGrpSpPr>
      <p:grpSpPr>
        <a:xfrm>
          <a:off x="0" y="0"/>
          <a:ext cx="0" cy="0"/>
          <a:chOff x="0" y="0"/>
          <a:chExt cx="0" cy="0"/>
        </a:xfrm>
      </p:grpSpPr>
      <p:sp>
        <p:nvSpPr>
          <p:cNvPr id="19" name="Rectangle 18"/>
          <p:cNvSpPr/>
          <p:nvPr userDrawn="1"/>
        </p:nvSpPr>
        <p:spPr>
          <a:xfrm>
            <a:off x="585495" y="670221"/>
            <a:ext cx="1500714"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sp>
        <p:nvSpPr>
          <p:cNvPr id="20" name="Rectangle 19"/>
          <p:cNvSpPr/>
          <p:nvPr userDrawn="1"/>
        </p:nvSpPr>
        <p:spPr>
          <a:xfrm>
            <a:off x="5065414" y="670221"/>
            <a:ext cx="1500714"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cxnSp>
        <p:nvCxnSpPr>
          <p:cNvPr id="21" name="Straight Connector 20"/>
          <p:cNvCxnSpPr/>
          <p:nvPr userDrawn="1"/>
        </p:nvCxnSpPr>
        <p:spPr>
          <a:xfrm>
            <a:off x="2181201" y="2180622"/>
            <a:ext cx="2734632"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6666316" y="2180622"/>
            <a:ext cx="2734632"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4" name="Picture Placeholder 19"/>
          <p:cNvSpPr>
            <a:spLocks noGrp="1"/>
          </p:cNvSpPr>
          <p:nvPr>
            <p:ph type="pic" sz="quarter" idx="11"/>
          </p:nvPr>
        </p:nvSpPr>
        <p:spPr>
          <a:xfrm>
            <a:off x="665900" y="722335"/>
            <a:ext cx="1367316" cy="1338719"/>
          </a:xfrm>
        </p:spPr>
        <p:txBody>
          <a:bodyPr/>
          <a:lstStyle>
            <a:lvl1pPr>
              <a:defRPr>
                <a:solidFill>
                  <a:schemeClr val="tx1"/>
                </a:solidFill>
              </a:defRPr>
            </a:lvl1pPr>
          </a:lstStyle>
          <a:p>
            <a:r>
              <a:rPr lang="en-US" smtClean="0"/>
              <a:t>Click icon to add picture</a:t>
            </a:r>
            <a:endParaRPr lang="en-GB"/>
          </a:p>
        </p:txBody>
      </p:sp>
      <p:sp>
        <p:nvSpPr>
          <p:cNvPr id="5" name="Text Placeholder 21"/>
          <p:cNvSpPr>
            <a:spLocks noGrp="1"/>
          </p:cNvSpPr>
          <p:nvPr>
            <p:ph type="body" sz="quarter" idx="12" hasCustomPrompt="1"/>
          </p:nvPr>
        </p:nvSpPr>
        <p:spPr>
          <a:xfrm>
            <a:off x="2153326" y="719834"/>
            <a:ext cx="1993224" cy="1360887"/>
          </a:xfrm>
        </p:spPr>
        <p:txBody>
          <a:bodyPr lIns="0" tIns="0" rIns="0" bIns="0" anchor="b"/>
          <a:lstStyle>
            <a:lvl1pPr marL="0" indent="0">
              <a:spcBef>
                <a:spcPts val="0"/>
              </a:spcBef>
              <a:buFontTx/>
              <a:buNone/>
              <a:defRPr sz="1300" b="1">
                <a:solidFill>
                  <a:schemeClr val="tx1"/>
                </a:solidFill>
              </a:defRPr>
            </a:lvl1pPr>
            <a:lvl2pPr marL="0" indent="0">
              <a:spcBef>
                <a:spcPts val="0"/>
              </a:spcBef>
              <a:buFontTx/>
              <a:buNone/>
              <a:defRPr sz="1300">
                <a:solidFill>
                  <a:schemeClr val="tx1"/>
                </a:solidFill>
              </a:defRPr>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7" name="Text Placeholder 6"/>
          <p:cNvSpPr>
            <a:spLocks noGrp="1"/>
          </p:cNvSpPr>
          <p:nvPr>
            <p:ph type="body" sz="quarter" idx="13"/>
          </p:nvPr>
        </p:nvSpPr>
        <p:spPr>
          <a:xfrm>
            <a:off x="2182381" y="2268984"/>
            <a:ext cx="2755916" cy="3990284"/>
          </a:xfrm>
        </p:spPr>
        <p:txBody>
          <a:bodyPr lIns="0" tIns="0" rIns="0" bIns="0"/>
          <a:lstStyle>
            <a:lvl1pPr marL="0" indent="0">
              <a:buFontTx/>
              <a:buNone/>
              <a:defRPr sz="1700">
                <a:solidFill>
                  <a:schemeClr val="tx1"/>
                </a:solidFill>
              </a:defRPr>
            </a:lvl1pPr>
            <a:lvl2pPr marL="386557" indent="-198236">
              <a:buClr>
                <a:schemeClr val="tx1"/>
              </a:buClr>
              <a:buFont typeface="Wingdings" pitchFamily="2" charset="2"/>
              <a:buChar char="§"/>
              <a:defRPr sz="1700">
                <a:solidFill>
                  <a:schemeClr val="tx1"/>
                </a:solidFill>
              </a:defRPr>
            </a:lvl2pPr>
            <a:lvl3pPr marL="617739" indent="-221454">
              <a:buClr>
                <a:srgbClr val="606B8D"/>
              </a:buClr>
              <a:buFont typeface="Wingdings" pitchFamily="2" charset="2"/>
              <a:buChar char="§"/>
              <a:defRPr sz="1700">
                <a:solidFill>
                  <a:schemeClr val="tx1"/>
                </a:solidFill>
              </a:defRPr>
            </a:lvl3pPr>
            <a:lvl4pPr marL="888752" indent="-224666">
              <a:buClr>
                <a:srgbClr val="606B8D"/>
              </a:buClr>
              <a:buFont typeface="Wingdings" pitchFamily="2" charset="2"/>
              <a:buChar char="§"/>
              <a:defRPr sz="1700">
                <a:solidFill>
                  <a:schemeClr val="tx1"/>
                </a:solidFill>
              </a:defRPr>
            </a:lvl4pPr>
            <a:lvl5pPr marL="1123328" indent="-224666">
              <a:buClr>
                <a:srgbClr val="A1A7C0"/>
              </a:buClr>
              <a:defRPr sz="17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hasCustomPrompt="1"/>
          </p:nvPr>
        </p:nvSpPr>
        <p:spPr>
          <a:xfrm>
            <a:off x="669127"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9" name="Text Placeholder 21"/>
          <p:cNvSpPr>
            <a:spLocks noGrp="1"/>
          </p:cNvSpPr>
          <p:nvPr>
            <p:ph type="body" sz="quarter" idx="15" hasCustomPrompt="1"/>
          </p:nvPr>
        </p:nvSpPr>
        <p:spPr>
          <a:xfrm>
            <a:off x="669127" y="3442615"/>
            <a:ext cx="1342662" cy="2785373"/>
          </a:xfrm>
        </p:spPr>
        <p:txBody>
          <a:bodyPr lIns="0" tIns="0" rIns="0" bIns="0" anchor="t"/>
          <a:lstStyle>
            <a:lvl1pPr marL="174832" indent="-174832">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2" name="Picture Placeholder 19"/>
          <p:cNvSpPr>
            <a:spLocks noGrp="1"/>
          </p:cNvSpPr>
          <p:nvPr>
            <p:ph type="pic" sz="quarter" idx="16"/>
          </p:nvPr>
        </p:nvSpPr>
        <p:spPr>
          <a:xfrm>
            <a:off x="5133885" y="722335"/>
            <a:ext cx="1367316" cy="1338719"/>
          </a:xfrm>
        </p:spPr>
        <p:txBody>
          <a:bodyPr/>
          <a:lstStyle>
            <a:lvl1pPr>
              <a:defRPr>
                <a:solidFill>
                  <a:schemeClr val="tx1"/>
                </a:solidFill>
              </a:defRPr>
            </a:lvl1pPr>
          </a:lstStyle>
          <a:p>
            <a:r>
              <a:rPr lang="en-US" smtClean="0"/>
              <a:t>Click icon to add picture</a:t>
            </a:r>
            <a:endParaRPr lang="en-GB"/>
          </a:p>
        </p:txBody>
      </p:sp>
      <p:sp>
        <p:nvSpPr>
          <p:cNvPr id="13" name="Text Placeholder 21"/>
          <p:cNvSpPr>
            <a:spLocks noGrp="1"/>
          </p:cNvSpPr>
          <p:nvPr>
            <p:ph type="body" sz="quarter" idx="17" hasCustomPrompt="1"/>
          </p:nvPr>
        </p:nvSpPr>
        <p:spPr>
          <a:xfrm>
            <a:off x="6621310" y="719834"/>
            <a:ext cx="1993224"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14" name="Text Placeholder 6"/>
          <p:cNvSpPr>
            <a:spLocks noGrp="1"/>
          </p:cNvSpPr>
          <p:nvPr>
            <p:ph type="body" sz="quarter" idx="18"/>
          </p:nvPr>
        </p:nvSpPr>
        <p:spPr>
          <a:xfrm>
            <a:off x="6650365" y="2268984"/>
            <a:ext cx="2755916" cy="3990284"/>
          </a:xfrm>
        </p:spPr>
        <p:txBody>
          <a:bodyPr lIns="0" tIns="0" rIns="0" bIns="0"/>
          <a:lstStyle>
            <a:lvl1pPr marL="0" indent="0">
              <a:buFontTx/>
              <a:buNone/>
              <a:defRPr sz="1700"/>
            </a:lvl1pPr>
            <a:lvl2pPr marL="386557" indent="-198236">
              <a:buClr>
                <a:schemeClr val="tx1"/>
              </a:buClr>
              <a:buFont typeface="Wingdings" pitchFamily="2" charset="2"/>
              <a:buChar char="§"/>
              <a:defRPr sz="1700"/>
            </a:lvl2pPr>
            <a:lvl3pPr marL="617739" indent="-221454">
              <a:buClr>
                <a:srgbClr val="606B8D"/>
              </a:buClr>
              <a:buFont typeface="Wingdings" pitchFamily="2" charset="2"/>
              <a:buChar char="§"/>
              <a:defRPr sz="1700"/>
            </a:lvl3pPr>
            <a:lvl4pPr marL="888752" indent="-224666">
              <a:buClr>
                <a:srgbClr val="606B8D"/>
              </a:buClr>
              <a:buFont typeface="Wingdings" pitchFamily="2" charset="2"/>
              <a:buChar char="§"/>
              <a:defRPr sz="1700"/>
            </a:lvl4pPr>
            <a:lvl5pPr marL="1123328" indent="-224666">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21"/>
          <p:cNvSpPr>
            <a:spLocks noGrp="1"/>
          </p:cNvSpPr>
          <p:nvPr>
            <p:ph type="body" sz="quarter" idx="19" hasCustomPrompt="1"/>
          </p:nvPr>
        </p:nvSpPr>
        <p:spPr>
          <a:xfrm>
            <a:off x="5137112"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16" name="Text Placeholder 21"/>
          <p:cNvSpPr>
            <a:spLocks noGrp="1"/>
          </p:cNvSpPr>
          <p:nvPr>
            <p:ph type="body" sz="quarter" idx="20" hasCustomPrompt="1"/>
          </p:nvPr>
        </p:nvSpPr>
        <p:spPr>
          <a:xfrm>
            <a:off x="5137112" y="3442615"/>
            <a:ext cx="1342662" cy="2785373"/>
          </a:xfrm>
        </p:spPr>
        <p:txBody>
          <a:bodyPr lIns="0" tIns="0" rIns="0" bIns="0" anchor="t"/>
          <a:lstStyle>
            <a:lvl1pPr marL="174832" indent="-174832">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7" name="TextBox 16"/>
          <p:cNvSpPr txBox="1"/>
          <p:nvPr userDrawn="1"/>
        </p:nvSpPr>
        <p:spPr>
          <a:xfrm>
            <a:off x="573231" y="3160945"/>
            <a:ext cx="1434014" cy="254067"/>
          </a:xfrm>
          <a:prstGeom prst="rect">
            <a:avLst/>
          </a:prstGeom>
          <a:noFill/>
        </p:spPr>
        <p:txBody>
          <a:bodyPr wrap="square" lIns="83918" tIns="41959" rIns="83918" bIns="41959" rtlCol="0">
            <a:spAutoFit/>
          </a:bodyPr>
          <a:lstStyle/>
          <a:p>
            <a:pPr defTabSz="957266"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18" name="TextBox 17"/>
          <p:cNvSpPr txBox="1"/>
          <p:nvPr userDrawn="1"/>
        </p:nvSpPr>
        <p:spPr>
          <a:xfrm>
            <a:off x="5052307" y="3160945"/>
            <a:ext cx="1434014" cy="254067"/>
          </a:xfrm>
          <a:prstGeom prst="rect">
            <a:avLst/>
          </a:prstGeom>
          <a:noFill/>
        </p:spPr>
        <p:txBody>
          <a:bodyPr wrap="square" lIns="83918" tIns="41959" rIns="83918" bIns="41959" rtlCol="0">
            <a:spAutoFit/>
          </a:bodyPr>
          <a:lstStyle/>
          <a:p>
            <a:pPr defTabSz="957266"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23" name="Text Placeholder 8"/>
          <p:cNvSpPr>
            <a:spLocks noGrp="1"/>
          </p:cNvSpPr>
          <p:nvPr>
            <p:ph type="body" sz="quarter" idx="23" hasCustomPrompt="1"/>
          </p:nvPr>
        </p:nvSpPr>
        <p:spPr>
          <a:xfrm>
            <a:off x="498546" y="6254721"/>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32013724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3. 1 PERSON BIOG">
    <p:spTree>
      <p:nvGrpSpPr>
        <p:cNvPr id="1" name=""/>
        <p:cNvGrpSpPr/>
        <p:nvPr/>
      </p:nvGrpSpPr>
      <p:grpSpPr>
        <a:xfrm>
          <a:off x="0" y="0"/>
          <a:ext cx="0" cy="0"/>
          <a:chOff x="0" y="0"/>
          <a:chExt cx="0" cy="0"/>
        </a:xfrm>
      </p:grpSpPr>
      <p:sp>
        <p:nvSpPr>
          <p:cNvPr id="19" name="Rectangle 18"/>
          <p:cNvSpPr/>
          <p:nvPr userDrawn="1"/>
        </p:nvSpPr>
        <p:spPr>
          <a:xfrm>
            <a:off x="585495" y="670221"/>
            <a:ext cx="1500714"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cxnSp>
        <p:nvCxnSpPr>
          <p:cNvPr id="21" name="Straight Connector 20"/>
          <p:cNvCxnSpPr/>
          <p:nvPr userDrawn="1"/>
        </p:nvCxnSpPr>
        <p:spPr>
          <a:xfrm>
            <a:off x="2181202" y="2180622"/>
            <a:ext cx="7236770"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4" name="Picture Placeholder 19"/>
          <p:cNvSpPr>
            <a:spLocks noGrp="1"/>
          </p:cNvSpPr>
          <p:nvPr>
            <p:ph type="pic" sz="quarter" idx="11"/>
          </p:nvPr>
        </p:nvSpPr>
        <p:spPr>
          <a:xfrm>
            <a:off x="665900" y="722335"/>
            <a:ext cx="1367316" cy="1338719"/>
          </a:xfrm>
        </p:spPr>
        <p:txBody>
          <a:bodyPr/>
          <a:lstStyle>
            <a:lvl1pPr>
              <a:defRPr>
                <a:solidFill>
                  <a:schemeClr val="tx1"/>
                </a:solidFill>
              </a:defRPr>
            </a:lvl1pPr>
          </a:lstStyle>
          <a:p>
            <a:r>
              <a:rPr lang="en-US" smtClean="0"/>
              <a:t>Click icon to add picture</a:t>
            </a:r>
            <a:endParaRPr lang="en-GB"/>
          </a:p>
        </p:txBody>
      </p:sp>
      <p:sp>
        <p:nvSpPr>
          <p:cNvPr id="5" name="Text Placeholder 21"/>
          <p:cNvSpPr>
            <a:spLocks noGrp="1"/>
          </p:cNvSpPr>
          <p:nvPr>
            <p:ph type="body" sz="quarter" idx="12" hasCustomPrompt="1"/>
          </p:nvPr>
        </p:nvSpPr>
        <p:spPr>
          <a:xfrm>
            <a:off x="2153322" y="719834"/>
            <a:ext cx="6381297"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7" name="Text Placeholder 6"/>
          <p:cNvSpPr>
            <a:spLocks noGrp="1"/>
          </p:cNvSpPr>
          <p:nvPr>
            <p:ph type="body" sz="quarter" idx="13"/>
          </p:nvPr>
        </p:nvSpPr>
        <p:spPr>
          <a:xfrm>
            <a:off x="2182382" y="2268984"/>
            <a:ext cx="7233911" cy="3990284"/>
          </a:xfrm>
        </p:spPr>
        <p:txBody>
          <a:bodyPr lIns="0" tIns="0" rIns="0" bIns="0"/>
          <a:lstStyle>
            <a:lvl1pPr marL="0" indent="0">
              <a:buFontTx/>
              <a:buNone/>
              <a:defRPr sz="1700"/>
            </a:lvl1pPr>
            <a:lvl2pPr marL="386557" indent="-198236">
              <a:buClr>
                <a:schemeClr val="tx1"/>
              </a:buClr>
              <a:buFont typeface="Wingdings" pitchFamily="2" charset="2"/>
              <a:buChar char="§"/>
              <a:defRPr sz="1700"/>
            </a:lvl2pPr>
            <a:lvl3pPr marL="617739" indent="-221454">
              <a:buClr>
                <a:srgbClr val="606B8D"/>
              </a:buClr>
              <a:buFont typeface="Wingdings" pitchFamily="2" charset="2"/>
              <a:buChar char="§"/>
              <a:defRPr sz="1700"/>
            </a:lvl3pPr>
            <a:lvl4pPr marL="888752" indent="-224666">
              <a:buClr>
                <a:srgbClr val="606B8D"/>
              </a:buClr>
              <a:buFont typeface="Wingdings" pitchFamily="2" charset="2"/>
              <a:buChar char="§"/>
              <a:defRPr sz="1700"/>
            </a:lvl4pPr>
            <a:lvl5pPr marL="1123328" indent="-224666">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hasCustomPrompt="1"/>
          </p:nvPr>
        </p:nvSpPr>
        <p:spPr>
          <a:xfrm>
            <a:off x="669127"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9" name="Text Placeholder 21"/>
          <p:cNvSpPr>
            <a:spLocks noGrp="1"/>
          </p:cNvSpPr>
          <p:nvPr>
            <p:ph type="body" sz="quarter" idx="15" hasCustomPrompt="1"/>
          </p:nvPr>
        </p:nvSpPr>
        <p:spPr>
          <a:xfrm>
            <a:off x="669127" y="3442615"/>
            <a:ext cx="1342662" cy="2785373"/>
          </a:xfrm>
        </p:spPr>
        <p:txBody>
          <a:bodyPr lIns="0" tIns="0" rIns="0" bIns="0" anchor="t"/>
          <a:lstStyle>
            <a:lvl1pPr marL="174832" indent="-174832">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7" name="TextBox 16"/>
          <p:cNvSpPr txBox="1"/>
          <p:nvPr userDrawn="1"/>
        </p:nvSpPr>
        <p:spPr>
          <a:xfrm>
            <a:off x="573231" y="3160945"/>
            <a:ext cx="1434014" cy="254067"/>
          </a:xfrm>
          <a:prstGeom prst="rect">
            <a:avLst/>
          </a:prstGeom>
          <a:noFill/>
        </p:spPr>
        <p:txBody>
          <a:bodyPr wrap="square" lIns="83918" tIns="41959" rIns="83918" bIns="41959" rtlCol="0">
            <a:spAutoFit/>
          </a:bodyPr>
          <a:lstStyle/>
          <a:p>
            <a:pPr defTabSz="957266"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11" name="Text Placeholder 8"/>
          <p:cNvSpPr>
            <a:spLocks noGrp="1"/>
          </p:cNvSpPr>
          <p:nvPr>
            <p:ph type="body" sz="quarter" idx="23" hasCustomPrompt="1"/>
          </p:nvPr>
        </p:nvSpPr>
        <p:spPr>
          <a:xfrm>
            <a:off x="498546" y="6254721"/>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25726601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4. CONTENT AND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05" y="1716317"/>
            <a:ext cx="8842753" cy="3824239"/>
          </a:xfrm>
          <a:solidFill>
            <a:srgbClr val="A1A7C0"/>
          </a:solidFill>
        </p:spPr>
        <p:txBody>
          <a:bodyPr tIns="99117"/>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8"/>
          <p:cNvSpPr>
            <a:spLocks noGrp="1"/>
          </p:cNvSpPr>
          <p:nvPr>
            <p:ph type="body" sz="quarter" idx="23" hasCustomPrompt="1"/>
          </p:nvPr>
        </p:nvSpPr>
        <p:spPr>
          <a:xfrm>
            <a:off x="498546" y="6254721"/>
            <a:ext cx="4038307" cy="388759"/>
          </a:xfrm>
        </p:spPr>
        <p:txBody>
          <a:bodyPr anchor="b"/>
          <a:lstStyle>
            <a:lvl1pPr marL="0" indent="0">
              <a:buFontTx/>
              <a:buNone/>
              <a:defRPr sz="900"/>
            </a:lvl1pPr>
          </a:lstStyle>
          <a:p>
            <a:pPr lvl="0"/>
            <a:r>
              <a:rPr lang="en-US" dirty="0" smtClean="0"/>
              <a:t>Source: Enter source here</a:t>
            </a:r>
            <a:endParaRPr lang="en-GB" dirty="0"/>
          </a:p>
        </p:txBody>
      </p:sp>
      <p:sp>
        <p:nvSpPr>
          <p:cNvPr id="10" name="Picture Placeholder 18"/>
          <p:cNvSpPr>
            <a:spLocks noGrp="1" noChangeAspect="1"/>
          </p:cNvSpPr>
          <p:nvPr>
            <p:ph type="pic" sz="quarter" idx="24"/>
          </p:nvPr>
        </p:nvSpPr>
        <p:spPr>
          <a:xfrm>
            <a:off x="5736666" y="1780481"/>
            <a:ext cx="1767506" cy="1771004"/>
          </a:xfrm>
          <a:noFill/>
        </p:spPr>
        <p:txBody>
          <a:bodyPr/>
          <a:lstStyle>
            <a:lvl1pPr>
              <a:defRPr>
                <a:solidFill>
                  <a:schemeClr val="tx1"/>
                </a:solidFill>
              </a:defRPr>
            </a:lvl1pPr>
          </a:lstStyle>
          <a:p>
            <a:r>
              <a:rPr lang="en-US" smtClean="0"/>
              <a:t>Click icon to add picture</a:t>
            </a:r>
            <a:endParaRPr lang="en-GB"/>
          </a:p>
        </p:txBody>
      </p:sp>
      <p:sp>
        <p:nvSpPr>
          <p:cNvPr id="11" name="Picture Placeholder 18"/>
          <p:cNvSpPr>
            <a:spLocks noGrp="1" noChangeAspect="1"/>
          </p:cNvSpPr>
          <p:nvPr>
            <p:ph type="pic" sz="quarter" idx="25"/>
          </p:nvPr>
        </p:nvSpPr>
        <p:spPr>
          <a:xfrm>
            <a:off x="7630888" y="1780481"/>
            <a:ext cx="1767506" cy="1771004"/>
          </a:xfrm>
          <a:noFill/>
        </p:spPr>
        <p:txBody>
          <a:bodyPr/>
          <a:lstStyle>
            <a:lvl1pPr>
              <a:defRPr>
                <a:solidFill>
                  <a:schemeClr val="tx1"/>
                </a:solidFill>
              </a:defRPr>
            </a:lvl1pPr>
          </a:lstStyle>
          <a:p>
            <a:r>
              <a:rPr lang="en-US" smtClean="0"/>
              <a:t>Click icon to add picture</a:t>
            </a:r>
            <a:endParaRPr lang="en-GB"/>
          </a:p>
        </p:txBody>
      </p:sp>
      <p:sp>
        <p:nvSpPr>
          <p:cNvPr id="12" name="Picture Placeholder 18"/>
          <p:cNvSpPr>
            <a:spLocks noGrp="1" noChangeAspect="1"/>
          </p:cNvSpPr>
          <p:nvPr>
            <p:ph type="pic" sz="quarter" idx="13"/>
          </p:nvPr>
        </p:nvSpPr>
        <p:spPr>
          <a:xfrm>
            <a:off x="5736666" y="3652254"/>
            <a:ext cx="1767506" cy="1771004"/>
          </a:xfrm>
          <a:noFill/>
        </p:spPr>
        <p:txBody>
          <a:bodyPr/>
          <a:lstStyle>
            <a:lvl1pPr>
              <a:defRPr>
                <a:solidFill>
                  <a:schemeClr val="tx1"/>
                </a:solidFill>
              </a:defRPr>
            </a:lvl1pPr>
          </a:lstStyle>
          <a:p>
            <a:r>
              <a:rPr lang="en-US" smtClean="0"/>
              <a:t>Click icon to add picture</a:t>
            </a:r>
            <a:endParaRPr lang="en-GB"/>
          </a:p>
        </p:txBody>
      </p:sp>
      <p:sp>
        <p:nvSpPr>
          <p:cNvPr id="13" name="Picture Placeholder 18"/>
          <p:cNvSpPr>
            <a:spLocks noGrp="1" noChangeAspect="1"/>
          </p:cNvSpPr>
          <p:nvPr>
            <p:ph type="pic" sz="quarter" idx="14"/>
          </p:nvPr>
        </p:nvSpPr>
        <p:spPr>
          <a:xfrm>
            <a:off x="7630888" y="3652254"/>
            <a:ext cx="1767506" cy="1771004"/>
          </a:xfrm>
          <a:noFill/>
        </p:spPr>
        <p:txBody>
          <a:bodyPr/>
          <a:lstStyle>
            <a:lvl1pPr>
              <a:defRPr>
                <a:solidFill>
                  <a:schemeClr val="tx1"/>
                </a:solidFill>
              </a:defRPr>
            </a:lvl1pPr>
          </a:lstStyle>
          <a:p>
            <a:r>
              <a:rPr lang="en-US" smtClean="0"/>
              <a:t>Click icon to add picture</a:t>
            </a:r>
            <a:endParaRPr lang="en-GB"/>
          </a:p>
        </p:txBody>
      </p:sp>
      <p:cxnSp>
        <p:nvCxnSpPr>
          <p:cNvPr id="14" name="Straight Connector 13"/>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1362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5. TWO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20600" y="1631357"/>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7" name="Rectangle 6"/>
          <p:cNvSpPr/>
          <p:nvPr userDrawn="1"/>
        </p:nvSpPr>
        <p:spPr>
          <a:xfrm>
            <a:off x="5114772" y="1631357"/>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8" name="Picture Placeholder 9"/>
          <p:cNvSpPr>
            <a:spLocks noGrp="1" noChangeAspect="1"/>
          </p:cNvSpPr>
          <p:nvPr>
            <p:ph type="pic" sz="quarter" idx="13"/>
          </p:nvPr>
        </p:nvSpPr>
        <p:spPr>
          <a:xfrm>
            <a:off x="688434" y="1696141"/>
            <a:ext cx="1934252" cy="1960262"/>
          </a:xfrm>
        </p:spPr>
        <p:txBody>
          <a:bodyPr/>
          <a:lstStyle>
            <a:lvl1pPr>
              <a:defRPr>
                <a:solidFill>
                  <a:schemeClr val="tx1"/>
                </a:solidFill>
              </a:defRPr>
            </a:lvl1pPr>
          </a:lstStyle>
          <a:p>
            <a:r>
              <a:rPr lang="en-US" smtClean="0"/>
              <a:t>Click icon to add picture</a:t>
            </a:r>
            <a:endParaRPr lang="en-GB" dirty="0"/>
          </a:p>
        </p:txBody>
      </p:sp>
      <p:sp>
        <p:nvSpPr>
          <p:cNvPr id="9" name="Picture Placeholder 9"/>
          <p:cNvSpPr>
            <a:spLocks noGrp="1" noChangeAspect="1"/>
          </p:cNvSpPr>
          <p:nvPr>
            <p:ph type="pic" sz="quarter" idx="14"/>
          </p:nvPr>
        </p:nvSpPr>
        <p:spPr>
          <a:xfrm>
            <a:off x="5197020" y="1696141"/>
            <a:ext cx="1934252" cy="1960262"/>
          </a:xfrm>
        </p:spPr>
        <p:txBody>
          <a:bodyPr/>
          <a:lstStyle>
            <a:lvl1pPr>
              <a:defRPr>
                <a:solidFill>
                  <a:schemeClr val="tx1"/>
                </a:solidFill>
              </a:defRPr>
            </a:lvl1pPr>
          </a:lstStyle>
          <a:p>
            <a:r>
              <a:rPr lang="en-US" smtClean="0"/>
              <a:t>Click icon to add picture</a:t>
            </a:r>
            <a:endParaRPr lang="en-GB"/>
          </a:p>
        </p:txBody>
      </p:sp>
      <p:sp>
        <p:nvSpPr>
          <p:cNvPr id="10" name="Text Placeholder 8"/>
          <p:cNvSpPr>
            <a:spLocks noGrp="1"/>
          </p:cNvSpPr>
          <p:nvPr>
            <p:ph type="body" sz="quarter" idx="15" hasCustomPrompt="1"/>
          </p:nvPr>
        </p:nvSpPr>
        <p:spPr>
          <a:xfrm>
            <a:off x="498539" y="6254721"/>
            <a:ext cx="3980880" cy="388759"/>
          </a:xfrm>
        </p:spPr>
        <p:txBody>
          <a:bodyPr anchor="b"/>
          <a:lstStyle>
            <a:lvl1pPr marL="0" indent="0">
              <a:buFontTx/>
              <a:buNone/>
              <a:defRPr sz="900"/>
            </a:lvl1pPr>
          </a:lstStyle>
          <a:p>
            <a:pPr lvl="0"/>
            <a:r>
              <a:rPr lang="en-US" dirty="0" smtClean="0"/>
              <a:t>Source: Enter source here</a:t>
            </a:r>
            <a:endParaRPr lang="en-GB" dirty="0"/>
          </a:p>
        </p:txBody>
      </p:sp>
      <p:sp>
        <p:nvSpPr>
          <p:cNvPr id="12" name="Text Placeholder 11"/>
          <p:cNvSpPr>
            <a:spLocks noGrp="1"/>
          </p:cNvSpPr>
          <p:nvPr>
            <p:ph type="body" sz="quarter" idx="16"/>
          </p:nvPr>
        </p:nvSpPr>
        <p:spPr>
          <a:xfrm>
            <a:off x="688437" y="3824107"/>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3" name="Straight Connector 12"/>
          <p:cNvCxnSpPr/>
          <p:nvPr userDrawn="1"/>
        </p:nvCxnSpPr>
        <p:spPr>
          <a:xfrm>
            <a:off x="688437" y="3745429"/>
            <a:ext cx="42019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197024" y="3745429"/>
            <a:ext cx="42019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1"/>
          <p:cNvSpPr>
            <a:spLocks noGrp="1"/>
          </p:cNvSpPr>
          <p:nvPr>
            <p:ph type="body" sz="quarter" idx="17"/>
          </p:nvPr>
        </p:nvSpPr>
        <p:spPr>
          <a:xfrm>
            <a:off x="5197024" y="3824107"/>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6" name="Straight Connector 15"/>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7181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6. THREE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20607" y="1631357"/>
            <a:ext cx="8857459"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7" name="Text Placeholder 8"/>
          <p:cNvSpPr>
            <a:spLocks noGrp="1"/>
          </p:cNvSpPr>
          <p:nvPr>
            <p:ph type="body" sz="quarter" idx="17" hasCustomPrompt="1"/>
          </p:nvPr>
        </p:nvSpPr>
        <p:spPr>
          <a:xfrm>
            <a:off x="498539" y="6254721"/>
            <a:ext cx="3980880" cy="388759"/>
          </a:xfrm>
        </p:spPr>
        <p:txBody>
          <a:bodyPr anchor="b"/>
          <a:lstStyle>
            <a:lvl1pPr marL="0" indent="0">
              <a:buFontTx/>
              <a:buNone/>
              <a:defRPr sz="900"/>
            </a:lvl1pPr>
          </a:lstStyle>
          <a:p>
            <a:pPr lvl="0"/>
            <a:r>
              <a:rPr lang="en-US" dirty="0" smtClean="0"/>
              <a:t>Source: Enter source here</a:t>
            </a:r>
            <a:endParaRPr lang="en-GB" dirty="0"/>
          </a:p>
        </p:txBody>
      </p:sp>
      <p:sp>
        <p:nvSpPr>
          <p:cNvPr id="8" name="Picture Placeholder 9"/>
          <p:cNvSpPr>
            <a:spLocks noGrp="1" noChangeAspect="1"/>
          </p:cNvSpPr>
          <p:nvPr>
            <p:ph type="pic" sz="quarter" idx="18"/>
          </p:nvPr>
        </p:nvSpPr>
        <p:spPr>
          <a:xfrm>
            <a:off x="701486" y="1696155"/>
            <a:ext cx="2807386" cy="2845141"/>
          </a:xfrm>
        </p:spPr>
        <p:txBody>
          <a:bodyPr/>
          <a:lstStyle/>
          <a:p>
            <a:r>
              <a:rPr lang="en-US" smtClean="0"/>
              <a:t>Click icon to add picture</a:t>
            </a:r>
            <a:endParaRPr lang="en-GB"/>
          </a:p>
        </p:txBody>
      </p:sp>
      <p:sp>
        <p:nvSpPr>
          <p:cNvPr id="9" name="Picture Placeholder 9"/>
          <p:cNvSpPr>
            <a:spLocks noGrp="1" noChangeAspect="1"/>
          </p:cNvSpPr>
          <p:nvPr>
            <p:ph type="pic" sz="quarter" idx="19"/>
          </p:nvPr>
        </p:nvSpPr>
        <p:spPr>
          <a:xfrm>
            <a:off x="3619161" y="1696155"/>
            <a:ext cx="2807386" cy="2845141"/>
          </a:xfrm>
        </p:spPr>
        <p:txBody>
          <a:bodyPr/>
          <a:lstStyle/>
          <a:p>
            <a:r>
              <a:rPr lang="en-US" smtClean="0"/>
              <a:t>Click icon to add picture</a:t>
            </a:r>
            <a:endParaRPr lang="en-GB"/>
          </a:p>
        </p:txBody>
      </p:sp>
      <p:sp>
        <p:nvSpPr>
          <p:cNvPr id="10" name="Picture Placeholder 9"/>
          <p:cNvSpPr>
            <a:spLocks noGrp="1" noChangeAspect="1"/>
          </p:cNvSpPr>
          <p:nvPr>
            <p:ph type="pic" sz="quarter" idx="13"/>
          </p:nvPr>
        </p:nvSpPr>
        <p:spPr>
          <a:xfrm>
            <a:off x="6528024" y="1696155"/>
            <a:ext cx="2807386" cy="2845141"/>
          </a:xfrm>
        </p:spPr>
        <p:txBody>
          <a:bodyPr/>
          <a:lstStyle/>
          <a:p>
            <a:r>
              <a:rPr lang="en-US" smtClean="0"/>
              <a:t>Click icon to add picture</a:t>
            </a:r>
            <a:endParaRPr lang="en-GB"/>
          </a:p>
        </p:txBody>
      </p:sp>
      <p:cxnSp>
        <p:nvCxnSpPr>
          <p:cNvPr id="11" name="Straight Connector 10"/>
          <p:cNvCxnSpPr/>
          <p:nvPr userDrawn="1"/>
        </p:nvCxnSpPr>
        <p:spPr>
          <a:xfrm>
            <a:off x="701479"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619161"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528019"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1"/>
          <p:cNvSpPr>
            <a:spLocks noGrp="1"/>
          </p:cNvSpPr>
          <p:nvPr>
            <p:ph type="body" sz="quarter" idx="16"/>
          </p:nvPr>
        </p:nvSpPr>
        <p:spPr>
          <a:xfrm>
            <a:off x="688430"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1"/>
          <p:cNvSpPr>
            <a:spLocks noGrp="1"/>
          </p:cNvSpPr>
          <p:nvPr>
            <p:ph type="body" sz="quarter" idx="20"/>
          </p:nvPr>
        </p:nvSpPr>
        <p:spPr>
          <a:xfrm>
            <a:off x="3619161"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11"/>
          <p:cNvSpPr>
            <a:spLocks noGrp="1"/>
          </p:cNvSpPr>
          <p:nvPr>
            <p:ph type="body" sz="quarter" idx="21"/>
          </p:nvPr>
        </p:nvSpPr>
        <p:spPr>
          <a:xfrm>
            <a:off x="6528019"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8" name="Straight Connector 1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3527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7. FOUR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05197" y="1617152"/>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7" name="Rectangle 6"/>
          <p:cNvSpPr/>
          <p:nvPr userDrawn="1"/>
        </p:nvSpPr>
        <p:spPr>
          <a:xfrm>
            <a:off x="2854166" y="1617152"/>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8" name="Rectangle 7"/>
          <p:cNvSpPr/>
          <p:nvPr userDrawn="1"/>
        </p:nvSpPr>
        <p:spPr>
          <a:xfrm>
            <a:off x="5103130" y="1617152"/>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9" name="Rectangle 8"/>
          <p:cNvSpPr/>
          <p:nvPr userDrawn="1"/>
        </p:nvSpPr>
        <p:spPr>
          <a:xfrm>
            <a:off x="7352099" y="1617152"/>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10" name="Picture Placeholder 9"/>
          <p:cNvSpPr>
            <a:spLocks noGrp="1" noChangeAspect="1"/>
          </p:cNvSpPr>
          <p:nvPr>
            <p:ph type="pic" sz="quarter" idx="13"/>
          </p:nvPr>
        </p:nvSpPr>
        <p:spPr>
          <a:xfrm>
            <a:off x="688434" y="1696141"/>
            <a:ext cx="1934252" cy="1960262"/>
          </a:xfrm>
        </p:spPr>
        <p:txBody>
          <a:bodyPr/>
          <a:lstStyle/>
          <a:p>
            <a:r>
              <a:rPr lang="en-US" smtClean="0"/>
              <a:t>Click icon to add picture</a:t>
            </a:r>
            <a:endParaRPr lang="en-GB"/>
          </a:p>
        </p:txBody>
      </p:sp>
      <p:sp>
        <p:nvSpPr>
          <p:cNvPr id="11" name="Picture Placeholder 9"/>
          <p:cNvSpPr>
            <a:spLocks noGrp="1" noChangeAspect="1"/>
          </p:cNvSpPr>
          <p:nvPr>
            <p:ph type="pic" sz="quarter" idx="14"/>
          </p:nvPr>
        </p:nvSpPr>
        <p:spPr>
          <a:xfrm>
            <a:off x="2942727" y="1696141"/>
            <a:ext cx="1934252" cy="1960262"/>
          </a:xfrm>
        </p:spPr>
        <p:txBody>
          <a:bodyPr/>
          <a:lstStyle/>
          <a:p>
            <a:r>
              <a:rPr lang="en-US" smtClean="0"/>
              <a:t>Click icon to add picture</a:t>
            </a:r>
            <a:endParaRPr lang="en-GB"/>
          </a:p>
        </p:txBody>
      </p:sp>
      <p:sp>
        <p:nvSpPr>
          <p:cNvPr id="12" name="Picture Placeholder 9"/>
          <p:cNvSpPr>
            <a:spLocks noGrp="1" noChangeAspect="1"/>
          </p:cNvSpPr>
          <p:nvPr>
            <p:ph type="pic" sz="quarter" idx="15"/>
          </p:nvPr>
        </p:nvSpPr>
        <p:spPr>
          <a:xfrm>
            <a:off x="5197020" y="1696141"/>
            <a:ext cx="1934252" cy="1960262"/>
          </a:xfrm>
        </p:spPr>
        <p:txBody>
          <a:bodyPr/>
          <a:lstStyle/>
          <a:p>
            <a:r>
              <a:rPr lang="en-US" smtClean="0"/>
              <a:t>Click icon to add picture</a:t>
            </a:r>
            <a:endParaRPr lang="en-GB"/>
          </a:p>
        </p:txBody>
      </p:sp>
      <p:sp>
        <p:nvSpPr>
          <p:cNvPr id="13" name="Picture Placeholder 9"/>
          <p:cNvSpPr>
            <a:spLocks noGrp="1" noChangeAspect="1"/>
          </p:cNvSpPr>
          <p:nvPr>
            <p:ph type="pic" sz="quarter" idx="16"/>
          </p:nvPr>
        </p:nvSpPr>
        <p:spPr>
          <a:xfrm>
            <a:off x="7451311" y="1696141"/>
            <a:ext cx="1934252" cy="1960262"/>
          </a:xfrm>
        </p:spPr>
        <p:txBody>
          <a:bodyPr/>
          <a:lstStyle/>
          <a:p>
            <a:r>
              <a:rPr lang="en-US" smtClean="0"/>
              <a:t>Click icon to add picture</a:t>
            </a:r>
            <a:endParaRPr lang="en-GB"/>
          </a:p>
        </p:txBody>
      </p:sp>
      <p:cxnSp>
        <p:nvCxnSpPr>
          <p:cNvPr id="14" name="Straight Connector 13"/>
          <p:cNvCxnSpPr/>
          <p:nvPr userDrawn="1"/>
        </p:nvCxnSpPr>
        <p:spPr>
          <a:xfrm>
            <a:off x="688434"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942727"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197020"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7451311"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1"/>
          <p:cNvSpPr>
            <a:spLocks noGrp="1"/>
          </p:cNvSpPr>
          <p:nvPr>
            <p:ph type="body" sz="quarter" idx="17"/>
          </p:nvPr>
        </p:nvSpPr>
        <p:spPr>
          <a:xfrm>
            <a:off x="688434"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1"/>
          <p:cNvSpPr>
            <a:spLocks noGrp="1"/>
          </p:cNvSpPr>
          <p:nvPr>
            <p:ph type="body" sz="quarter" idx="18"/>
          </p:nvPr>
        </p:nvSpPr>
        <p:spPr>
          <a:xfrm>
            <a:off x="2942727"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1"/>
          <p:cNvSpPr>
            <a:spLocks noGrp="1"/>
          </p:cNvSpPr>
          <p:nvPr>
            <p:ph type="body" sz="quarter" idx="19"/>
          </p:nvPr>
        </p:nvSpPr>
        <p:spPr>
          <a:xfrm>
            <a:off x="5197020"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Text Placeholder 11"/>
          <p:cNvSpPr>
            <a:spLocks noGrp="1"/>
          </p:cNvSpPr>
          <p:nvPr>
            <p:ph type="body" sz="quarter" idx="20"/>
          </p:nvPr>
        </p:nvSpPr>
        <p:spPr>
          <a:xfrm>
            <a:off x="7451311"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3" name="Text Placeholder 8"/>
          <p:cNvSpPr>
            <a:spLocks noGrp="1"/>
          </p:cNvSpPr>
          <p:nvPr>
            <p:ph type="body" sz="quarter" idx="21" hasCustomPrompt="1"/>
          </p:nvPr>
        </p:nvSpPr>
        <p:spPr>
          <a:xfrm>
            <a:off x="498539" y="6254721"/>
            <a:ext cx="3980880" cy="388759"/>
          </a:xfrm>
        </p:spPr>
        <p:txBody>
          <a:bodyPr anchor="b"/>
          <a:lstStyle>
            <a:lvl1pPr marL="0" indent="0">
              <a:buFontTx/>
              <a:buNone/>
              <a:defRPr sz="900"/>
            </a:lvl1pPr>
          </a:lstStyle>
          <a:p>
            <a:pPr lvl="0"/>
            <a:r>
              <a:rPr lang="en-US" dirty="0" smtClean="0"/>
              <a:t>Source: Enter source here</a:t>
            </a:r>
            <a:endParaRPr lang="en-GB" dirty="0"/>
          </a:p>
        </p:txBody>
      </p:sp>
      <p:cxnSp>
        <p:nvCxnSpPr>
          <p:cNvPr id="24" name="Straight Connector 23"/>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6993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8. 6 CASE STUDIES (PRI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05198"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7" name="Picture Placeholder 9"/>
          <p:cNvSpPr>
            <a:spLocks noGrp="1" noChangeAspect="1"/>
          </p:cNvSpPr>
          <p:nvPr>
            <p:ph type="pic" sz="quarter" idx="13"/>
          </p:nvPr>
        </p:nvSpPr>
        <p:spPr>
          <a:xfrm>
            <a:off x="688430" y="1696140"/>
            <a:ext cx="1260068" cy="1277012"/>
          </a:xfrm>
        </p:spPr>
        <p:txBody>
          <a:bodyPr/>
          <a:lstStyle/>
          <a:p>
            <a:r>
              <a:rPr lang="en-US" smtClean="0"/>
              <a:t>Click icon to add picture</a:t>
            </a:r>
            <a:endParaRPr lang="en-GB"/>
          </a:p>
        </p:txBody>
      </p:sp>
      <p:cxnSp>
        <p:nvCxnSpPr>
          <p:cNvPr id="8" name="Straight Connector 7"/>
          <p:cNvCxnSpPr/>
          <p:nvPr userDrawn="1"/>
        </p:nvCxnSpPr>
        <p:spPr>
          <a:xfrm>
            <a:off x="688429"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095228"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11" name="Rectangle 10"/>
          <p:cNvSpPr/>
          <p:nvPr userDrawn="1"/>
        </p:nvSpPr>
        <p:spPr>
          <a:xfrm>
            <a:off x="3585253"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12" name="Rectangle 11"/>
          <p:cNvSpPr/>
          <p:nvPr userDrawn="1"/>
        </p:nvSpPr>
        <p:spPr>
          <a:xfrm>
            <a:off x="5075285"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13" name="Rectangle 12"/>
          <p:cNvSpPr/>
          <p:nvPr userDrawn="1"/>
        </p:nvSpPr>
        <p:spPr>
          <a:xfrm>
            <a:off x="6565310"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14" name="Rectangle 13"/>
          <p:cNvSpPr/>
          <p:nvPr userDrawn="1"/>
        </p:nvSpPr>
        <p:spPr>
          <a:xfrm>
            <a:off x="8055342"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15" name="Picture Placeholder 9"/>
          <p:cNvSpPr>
            <a:spLocks noGrp="1" noChangeAspect="1"/>
          </p:cNvSpPr>
          <p:nvPr>
            <p:ph type="pic" sz="quarter" idx="16"/>
          </p:nvPr>
        </p:nvSpPr>
        <p:spPr>
          <a:xfrm>
            <a:off x="2168354" y="1696140"/>
            <a:ext cx="1260068" cy="1277012"/>
          </a:xfrm>
        </p:spPr>
        <p:txBody>
          <a:bodyPr/>
          <a:lstStyle/>
          <a:p>
            <a:r>
              <a:rPr lang="en-US" smtClean="0"/>
              <a:t>Click icon to add picture</a:t>
            </a:r>
            <a:endParaRPr lang="en-GB"/>
          </a:p>
        </p:txBody>
      </p:sp>
      <p:cxnSp>
        <p:nvCxnSpPr>
          <p:cNvPr id="16" name="Straight Connector 15"/>
          <p:cNvCxnSpPr/>
          <p:nvPr userDrawn="1"/>
        </p:nvCxnSpPr>
        <p:spPr>
          <a:xfrm>
            <a:off x="2168358"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9"/>
          <p:cNvSpPr>
            <a:spLocks noGrp="1" noChangeAspect="1"/>
          </p:cNvSpPr>
          <p:nvPr>
            <p:ph type="pic" sz="quarter" idx="18"/>
          </p:nvPr>
        </p:nvSpPr>
        <p:spPr>
          <a:xfrm>
            <a:off x="3668691" y="1696140"/>
            <a:ext cx="1260068" cy="1277012"/>
          </a:xfrm>
        </p:spPr>
        <p:txBody>
          <a:bodyPr/>
          <a:lstStyle/>
          <a:p>
            <a:r>
              <a:rPr lang="en-US" smtClean="0"/>
              <a:t>Click icon to add picture</a:t>
            </a:r>
            <a:endParaRPr lang="en-GB"/>
          </a:p>
        </p:txBody>
      </p:sp>
      <p:cxnSp>
        <p:nvCxnSpPr>
          <p:cNvPr id="18" name="Straight Connector 17"/>
          <p:cNvCxnSpPr/>
          <p:nvPr userDrawn="1"/>
        </p:nvCxnSpPr>
        <p:spPr>
          <a:xfrm>
            <a:off x="3668697"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icture Placeholder 9"/>
          <p:cNvSpPr>
            <a:spLocks noGrp="1" noChangeAspect="1"/>
          </p:cNvSpPr>
          <p:nvPr>
            <p:ph type="pic" sz="quarter" idx="20"/>
          </p:nvPr>
        </p:nvSpPr>
        <p:spPr>
          <a:xfrm>
            <a:off x="5155207" y="1696140"/>
            <a:ext cx="1260068" cy="1277012"/>
          </a:xfrm>
        </p:spPr>
        <p:txBody>
          <a:bodyPr/>
          <a:lstStyle/>
          <a:p>
            <a:r>
              <a:rPr lang="en-US" smtClean="0"/>
              <a:t>Click icon to add picture</a:t>
            </a:r>
            <a:endParaRPr lang="en-GB"/>
          </a:p>
        </p:txBody>
      </p:sp>
      <p:cxnSp>
        <p:nvCxnSpPr>
          <p:cNvPr id="20" name="Straight Connector 19"/>
          <p:cNvCxnSpPr/>
          <p:nvPr userDrawn="1"/>
        </p:nvCxnSpPr>
        <p:spPr>
          <a:xfrm>
            <a:off x="5155213"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cture Placeholder 9"/>
          <p:cNvSpPr>
            <a:spLocks noGrp="1" noChangeAspect="1"/>
          </p:cNvSpPr>
          <p:nvPr>
            <p:ph type="pic" sz="quarter" idx="22"/>
          </p:nvPr>
        </p:nvSpPr>
        <p:spPr>
          <a:xfrm>
            <a:off x="6652681" y="1696140"/>
            <a:ext cx="1260068" cy="1277012"/>
          </a:xfrm>
        </p:spPr>
        <p:txBody>
          <a:bodyPr/>
          <a:lstStyle/>
          <a:p>
            <a:r>
              <a:rPr lang="en-US" smtClean="0"/>
              <a:t>Click icon to add picture</a:t>
            </a:r>
            <a:endParaRPr lang="en-GB"/>
          </a:p>
        </p:txBody>
      </p:sp>
      <p:cxnSp>
        <p:nvCxnSpPr>
          <p:cNvPr id="22" name="Straight Connector 21"/>
          <p:cNvCxnSpPr/>
          <p:nvPr userDrawn="1"/>
        </p:nvCxnSpPr>
        <p:spPr>
          <a:xfrm>
            <a:off x="6652686"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cture Placeholder 9"/>
          <p:cNvSpPr>
            <a:spLocks noGrp="1" noChangeAspect="1"/>
          </p:cNvSpPr>
          <p:nvPr>
            <p:ph type="pic" sz="quarter" idx="24"/>
          </p:nvPr>
        </p:nvSpPr>
        <p:spPr>
          <a:xfrm>
            <a:off x="8138737" y="1696140"/>
            <a:ext cx="1260068" cy="1277012"/>
          </a:xfrm>
        </p:spPr>
        <p:txBody>
          <a:bodyPr/>
          <a:lstStyle/>
          <a:p>
            <a:r>
              <a:rPr lang="en-US" smtClean="0"/>
              <a:t>Click icon to add picture</a:t>
            </a:r>
            <a:endParaRPr lang="en-GB"/>
          </a:p>
        </p:txBody>
      </p:sp>
      <p:cxnSp>
        <p:nvCxnSpPr>
          <p:cNvPr id="24" name="Straight Connector 23"/>
          <p:cNvCxnSpPr/>
          <p:nvPr userDrawn="1"/>
        </p:nvCxnSpPr>
        <p:spPr>
          <a:xfrm>
            <a:off x="8138740"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11"/>
          <p:cNvSpPr>
            <a:spLocks noGrp="1"/>
          </p:cNvSpPr>
          <p:nvPr>
            <p:ph type="body" sz="quarter" idx="17"/>
          </p:nvPr>
        </p:nvSpPr>
        <p:spPr>
          <a:xfrm>
            <a:off x="688429" y="3064416"/>
            <a:ext cx="1260599" cy="3276691"/>
          </a:xfrm>
        </p:spPr>
        <p:txBody>
          <a:bodyPr lIns="0" rIns="0">
            <a:noAutofit/>
          </a:bodyPr>
          <a:lstStyle>
            <a:lvl1pPr marL="170460" indent="-170460">
              <a:buClr>
                <a:schemeClr val="tx1"/>
              </a:buClr>
              <a:defRPr sz="1300"/>
            </a:lvl1pPr>
            <a:lvl2pPr marL="327809" indent="-171917">
              <a:defRPr sz="1300"/>
            </a:lvl2pPr>
            <a:lvl3pPr marL="540523" indent="-199601">
              <a:defRPr sz="1300"/>
            </a:lvl3pPr>
            <a:lvl4pPr marL="654162" indent="-142780">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6" name="Text Placeholder 11"/>
          <p:cNvSpPr>
            <a:spLocks noGrp="1"/>
          </p:cNvSpPr>
          <p:nvPr>
            <p:ph type="body" sz="quarter" idx="25"/>
          </p:nvPr>
        </p:nvSpPr>
        <p:spPr>
          <a:xfrm>
            <a:off x="2168358" y="3064416"/>
            <a:ext cx="1260599" cy="3276691"/>
          </a:xfrm>
        </p:spPr>
        <p:txBody>
          <a:bodyPr lIns="0" rIns="0">
            <a:noAutofit/>
          </a:bodyPr>
          <a:lstStyle>
            <a:lvl1pPr marL="170460" indent="-170460">
              <a:buClr>
                <a:schemeClr val="tx1"/>
              </a:buClr>
              <a:defRPr sz="1300"/>
            </a:lvl1pPr>
            <a:lvl2pPr marL="327809" indent="-171917">
              <a:defRPr sz="1300"/>
            </a:lvl2pPr>
            <a:lvl3pPr marL="540523" indent="-199601">
              <a:defRPr sz="1300"/>
            </a:lvl3pPr>
            <a:lvl4pPr marL="654162" indent="-142780">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7" name="Text Placeholder 11"/>
          <p:cNvSpPr>
            <a:spLocks noGrp="1"/>
          </p:cNvSpPr>
          <p:nvPr>
            <p:ph type="body" sz="quarter" idx="26"/>
          </p:nvPr>
        </p:nvSpPr>
        <p:spPr>
          <a:xfrm>
            <a:off x="3668697" y="3064416"/>
            <a:ext cx="1260599" cy="3276691"/>
          </a:xfrm>
        </p:spPr>
        <p:txBody>
          <a:bodyPr lIns="0" rIns="0">
            <a:noAutofit/>
          </a:bodyPr>
          <a:lstStyle>
            <a:lvl1pPr marL="170460" indent="-170460">
              <a:buClr>
                <a:schemeClr val="tx1"/>
              </a:buClr>
              <a:defRPr sz="1300"/>
            </a:lvl1pPr>
            <a:lvl2pPr marL="327809" indent="-171917">
              <a:defRPr sz="1300"/>
            </a:lvl2pPr>
            <a:lvl3pPr marL="540523" indent="-199601">
              <a:defRPr sz="1300"/>
            </a:lvl3pPr>
            <a:lvl4pPr marL="654162" indent="-142780">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8" name="Text Placeholder 11"/>
          <p:cNvSpPr>
            <a:spLocks noGrp="1"/>
          </p:cNvSpPr>
          <p:nvPr>
            <p:ph type="body" sz="quarter" idx="27"/>
          </p:nvPr>
        </p:nvSpPr>
        <p:spPr>
          <a:xfrm>
            <a:off x="5155213" y="3064416"/>
            <a:ext cx="1260599" cy="3276691"/>
          </a:xfrm>
        </p:spPr>
        <p:txBody>
          <a:bodyPr lIns="0" rIns="0">
            <a:noAutofit/>
          </a:bodyPr>
          <a:lstStyle>
            <a:lvl1pPr marL="170460" indent="-170460">
              <a:buClr>
                <a:schemeClr val="tx1"/>
              </a:buClr>
              <a:defRPr sz="1300"/>
            </a:lvl1pPr>
            <a:lvl2pPr marL="327809" indent="-171917">
              <a:defRPr sz="1300"/>
            </a:lvl2pPr>
            <a:lvl3pPr marL="540523" indent="-199601">
              <a:defRPr sz="1300"/>
            </a:lvl3pPr>
            <a:lvl4pPr marL="654162" indent="-142780">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9" name="Text Placeholder 11"/>
          <p:cNvSpPr>
            <a:spLocks noGrp="1"/>
          </p:cNvSpPr>
          <p:nvPr>
            <p:ph type="body" sz="quarter" idx="28"/>
          </p:nvPr>
        </p:nvSpPr>
        <p:spPr>
          <a:xfrm>
            <a:off x="6652686" y="3064416"/>
            <a:ext cx="1260599" cy="3276691"/>
          </a:xfrm>
        </p:spPr>
        <p:txBody>
          <a:bodyPr lIns="0" rIns="0">
            <a:noAutofit/>
          </a:bodyPr>
          <a:lstStyle>
            <a:lvl1pPr marL="170460" indent="-170460">
              <a:buClr>
                <a:schemeClr val="tx1"/>
              </a:buClr>
              <a:defRPr sz="1300"/>
            </a:lvl1pPr>
            <a:lvl2pPr marL="327809" indent="-171917">
              <a:defRPr sz="1300"/>
            </a:lvl2pPr>
            <a:lvl3pPr marL="540523" indent="-199601">
              <a:defRPr sz="1300"/>
            </a:lvl3pPr>
            <a:lvl4pPr marL="654162" indent="-142780">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0" name="Text Placeholder 11"/>
          <p:cNvSpPr>
            <a:spLocks noGrp="1"/>
          </p:cNvSpPr>
          <p:nvPr>
            <p:ph type="body" sz="quarter" idx="29"/>
          </p:nvPr>
        </p:nvSpPr>
        <p:spPr>
          <a:xfrm>
            <a:off x="8138740" y="3064416"/>
            <a:ext cx="1260599" cy="3276691"/>
          </a:xfrm>
        </p:spPr>
        <p:txBody>
          <a:bodyPr lIns="0" rIns="0">
            <a:noAutofit/>
          </a:bodyPr>
          <a:lstStyle>
            <a:lvl1pPr marL="170460" indent="-170460">
              <a:buClr>
                <a:schemeClr val="tx1"/>
              </a:buClr>
              <a:defRPr sz="1300"/>
            </a:lvl1pPr>
            <a:lvl2pPr marL="327809" indent="-171917">
              <a:defRPr sz="1300"/>
            </a:lvl2pPr>
            <a:lvl3pPr marL="540523" indent="-199601">
              <a:defRPr sz="1300"/>
            </a:lvl3pPr>
            <a:lvl4pPr marL="654162" indent="-142780">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1" name="Text Placeholder 8"/>
          <p:cNvSpPr>
            <a:spLocks noGrp="1"/>
          </p:cNvSpPr>
          <p:nvPr>
            <p:ph type="body" sz="quarter" idx="21" hasCustomPrompt="1"/>
          </p:nvPr>
        </p:nvSpPr>
        <p:spPr>
          <a:xfrm>
            <a:off x="498539" y="6254721"/>
            <a:ext cx="3980880" cy="388759"/>
          </a:xfrm>
        </p:spPr>
        <p:txBody>
          <a:bodyPr anchor="b"/>
          <a:lstStyle>
            <a:lvl1pPr marL="0" indent="0">
              <a:buFontTx/>
              <a:buNone/>
              <a:defRPr sz="900"/>
            </a:lvl1pPr>
          </a:lstStyle>
          <a:p>
            <a:pPr lvl="0"/>
            <a:r>
              <a:rPr lang="en-US" dirty="0" smtClean="0"/>
              <a:t>Source: Enter source here</a:t>
            </a:r>
            <a:endParaRPr lang="en-GB" dirty="0"/>
          </a:p>
        </p:txBody>
      </p:sp>
      <p:cxnSp>
        <p:nvCxnSpPr>
          <p:cNvPr id="33" name="Straight Connector 32"/>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4196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9. HALF SCREEN PICTURE">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0"/>
            <a:ext cx="2735048" cy="1143000"/>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Picture Placeholder 4"/>
          <p:cNvSpPr>
            <a:spLocks noGrp="1"/>
          </p:cNvSpPr>
          <p:nvPr>
            <p:ph type="pic" sz="quarter" idx="13"/>
          </p:nvPr>
        </p:nvSpPr>
        <p:spPr>
          <a:xfrm>
            <a:off x="3220626" y="120959"/>
            <a:ext cx="6564784" cy="6620425"/>
          </a:xfrm>
        </p:spPr>
        <p:txBody>
          <a:bodyPr/>
          <a:lstStyle/>
          <a:p>
            <a:r>
              <a:rPr lang="en-US" smtClean="0"/>
              <a:t>Click icon to add picture</a:t>
            </a:r>
            <a:endParaRPr lang="en-GB"/>
          </a:p>
        </p:txBody>
      </p:sp>
      <p:cxnSp>
        <p:nvCxnSpPr>
          <p:cNvPr id="7" name="Straight Connector 6"/>
          <p:cNvCxnSpPr/>
          <p:nvPr userDrawn="1"/>
        </p:nvCxnSpPr>
        <p:spPr>
          <a:xfrm flipV="1">
            <a:off x="579814" y="1491683"/>
            <a:ext cx="2534537"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4"/>
          </p:nvPr>
        </p:nvSpPr>
        <p:spPr>
          <a:xfrm>
            <a:off x="477041" y="1603237"/>
            <a:ext cx="2710249" cy="47378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8"/>
          <p:cNvSpPr>
            <a:spLocks noGrp="1"/>
          </p:cNvSpPr>
          <p:nvPr>
            <p:ph type="body" sz="quarter" idx="21" hasCustomPrompt="1"/>
          </p:nvPr>
        </p:nvSpPr>
        <p:spPr>
          <a:xfrm>
            <a:off x="498538" y="6254721"/>
            <a:ext cx="2674382"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3577589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7"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13" y="27307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7" y="1435103"/>
            <a:ext cx="3259138" cy="4691063"/>
          </a:xfrm>
        </p:spPr>
        <p:txBody>
          <a:bodyPr/>
          <a:lstStyle>
            <a:lvl1pPr marL="0" indent="0">
              <a:buNone/>
              <a:defRPr sz="1400"/>
            </a:lvl1pPr>
            <a:lvl2pPr marL="456899" indent="0">
              <a:buNone/>
              <a:defRPr sz="1200"/>
            </a:lvl2pPr>
            <a:lvl3pPr marL="913797" indent="0">
              <a:buNone/>
              <a:defRPr sz="1000"/>
            </a:lvl3pPr>
            <a:lvl4pPr marL="1370692" indent="0">
              <a:buNone/>
              <a:defRPr sz="900"/>
            </a:lvl4pPr>
            <a:lvl5pPr marL="1827593" indent="0">
              <a:buNone/>
              <a:defRPr sz="900"/>
            </a:lvl5pPr>
            <a:lvl6pPr marL="2284490" indent="0">
              <a:buNone/>
              <a:defRPr sz="900"/>
            </a:lvl6pPr>
            <a:lvl7pPr marL="2741389" indent="0">
              <a:buNone/>
              <a:defRPr sz="900"/>
            </a:lvl7pPr>
            <a:lvl8pPr marL="3198287" indent="0">
              <a:buNone/>
              <a:defRPr sz="900"/>
            </a:lvl8pPr>
            <a:lvl9pPr marL="3655188" indent="0">
              <a:buNone/>
              <a:defRPr sz="900"/>
            </a:lvl9pPr>
          </a:lstStyle>
          <a:p>
            <a:pPr lvl="0"/>
            <a:r>
              <a:rPr lang="en-US" smtClean="0"/>
              <a:t>Click to edit Master text styles</a:t>
            </a:r>
          </a:p>
        </p:txBody>
      </p:sp>
    </p:spTree>
    <p:extLst>
      <p:ext uri="{BB962C8B-B14F-4D97-AF65-F5344CB8AC3E}">
        <p14:creationId xmlns:p14="http://schemas.microsoft.com/office/powerpoint/2010/main" val="7761684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0. FULL SCREEN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6"/>
          <p:cNvSpPr>
            <a:spLocks noGrp="1"/>
          </p:cNvSpPr>
          <p:nvPr>
            <p:ph type="body" sz="quarter" idx="13"/>
          </p:nvPr>
        </p:nvSpPr>
        <p:spPr>
          <a:xfrm>
            <a:off x="114869" y="1616969"/>
            <a:ext cx="4926529" cy="3516111"/>
          </a:xfrm>
          <a:solidFill>
            <a:schemeClr val="tx1"/>
          </a:solidFill>
        </p:spPr>
        <p:txBody>
          <a:bodyPr lIns="462547" tIns="99117"/>
          <a:lstStyle>
            <a:lvl1pPr>
              <a:buClr>
                <a:schemeClr val="bg1"/>
              </a:buClr>
              <a:defRPr>
                <a:solidFill>
                  <a:schemeClr val="bg1"/>
                </a:solidFill>
              </a:defRPr>
            </a:lvl1pPr>
            <a:lvl2pPr>
              <a:buClr>
                <a:srgbClr val="A1A7C0"/>
              </a:buClr>
              <a:defRPr>
                <a:solidFill>
                  <a:schemeClr val="bg1"/>
                </a:solidFill>
              </a:defRPr>
            </a:lvl2pPr>
            <a:lvl3pPr>
              <a:defRPr>
                <a:solidFill>
                  <a:schemeClr val="bg1"/>
                </a:solidFill>
              </a:defRPr>
            </a:lvl3pPr>
            <a:lvl4pPr>
              <a:buClr>
                <a:srgbClr val="606B8D"/>
              </a:buClr>
              <a:defRPr>
                <a:solidFill>
                  <a:schemeClr val="bg1"/>
                </a:solidFill>
              </a:defRPr>
            </a:lvl4pPr>
            <a:lvl5pPr>
              <a:buClr>
                <a:srgbClr val="606B8D"/>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21" hasCustomPrompt="1"/>
          </p:nvPr>
        </p:nvSpPr>
        <p:spPr>
          <a:xfrm>
            <a:off x="498539" y="6254721"/>
            <a:ext cx="3980880" cy="388759"/>
          </a:xfrm>
        </p:spPr>
        <p:txBody>
          <a:bodyPr anchor="b"/>
          <a:lstStyle>
            <a:lvl1pPr marL="0" indent="0">
              <a:buFontTx/>
              <a:buNone/>
              <a:defRPr sz="900"/>
            </a:lvl1pPr>
          </a:lstStyle>
          <a:p>
            <a:pPr lvl="0"/>
            <a:r>
              <a:rPr lang="en-US" dirty="0" smtClean="0"/>
              <a:t>Source: Enter source here</a:t>
            </a:r>
            <a:endParaRPr lang="en-GB" dirty="0"/>
          </a:p>
        </p:txBody>
      </p:sp>
      <p:sp>
        <p:nvSpPr>
          <p:cNvPr id="11" name="Frame 10"/>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pic>
        <p:nvPicPr>
          <p:cNvPr id="12" name="Picture 11" descr="logo.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spTree>
    <p:extLst>
      <p:ext uri="{BB962C8B-B14F-4D97-AF65-F5344CB8AC3E}">
        <p14:creationId xmlns:p14="http://schemas.microsoft.com/office/powerpoint/2010/main" val="19076891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0.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491196" y="1616955"/>
            <a:ext cx="8988067" cy="4610396"/>
          </a:xfrm>
        </p:spPr>
        <p:txBody>
          <a:bodyPr/>
          <a:lstStyle/>
          <a:p>
            <a:r>
              <a:rPr lang="en-US" smtClean="0"/>
              <a:t>Click icon to add chart</a:t>
            </a:r>
            <a:endParaRPr lang="en-GB" dirty="0"/>
          </a:p>
        </p:txBody>
      </p:sp>
      <p:sp>
        <p:nvSpPr>
          <p:cNvPr id="7" name="Text Placeholder 8"/>
          <p:cNvSpPr>
            <a:spLocks noGrp="1"/>
          </p:cNvSpPr>
          <p:nvPr>
            <p:ph type="body" sz="quarter" idx="14" hasCustomPrompt="1"/>
          </p:nvPr>
        </p:nvSpPr>
        <p:spPr>
          <a:xfrm>
            <a:off x="498536" y="6254721"/>
            <a:ext cx="395216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8" name="Straight Connector 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7952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1. CONTEN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6"/>
          <p:cNvSpPr>
            <a:spLocks noGrp="1"/>
          </p:cNvSpPr>
          <p:nvPr>
            <p:ph type="body" sz="quarter" idx="13"/>
          </p:nvPr>
        </p:nvSpPr>
        <p:spPr>
          <a:xfrm>
            <a:off x="620602" y="1616951"/>
            <a:ext cx="2639738" cy="4640632"/>
          </a:xfrm>
          <a:solidFill>
            <a:srgbClr val="A1A7C0"/>
          </a:solidFill>
        </p:spPr>
        <p:txBody>
          <a:bodyPr tIns="99117"/>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8"/>
          <p:cNvSpPr>
            <a:spLocks noGrp="1"/>
          </p:cNvSpPr>
          <p:nvPr>
            <p:ph type="body" sz="quarter" idx="15" hasCustomPrompt="1"/>
          </p:nvPr>
        </p:nvSpPr>
        <p:spPr>
          <a:xfrm>
            <a:off x="498538" y="6254721"/>
            <a:ext cx="399523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6"/>
          </p:nvPr>
        </p:nvSpPr>
        <p:spPr>
          <a:xfrm>
            <a:off x="3244945" y="1616951"/>
            <a:ext cx="6172931" cy="4610418"/>
          </a:xfrm>
        </p:spPr>
        <p:txBody>
          <a:bodyPr tIns="9911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9889540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2. TWO 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86079"/>
            <a:ext cx="4361816" cy="4541283"/>
          </a:xfrm>
        </p:spPr>
        <p:txBody>
          <a:bodyPr/>
          <a:lstStyle/>
          <a:p>
            <a:r>
              <a:rPr lang="en-US" smtClean="0"/>
              <a:t>Click icon to add chart</a:t>
            </a:r>
            <a:endParaRPr lang="en-GB"/>
          </a:p>
        </p:txBody>
      </p:sp>
      <p:sp>
        <p:nvSpPr>
          <p:cNvPr id="7" name="Chart Placeholder 18"/>
          <p:cNvSpPr>
            <a:spLocks noGrp="1"/>
          </p:cNvSpPr>
          <p:nvPr>
            <p:ph type="chart" sz="quarter" idx="14"/>
          </p:nvPr>
        </p:nvSpPr>
        <p:spPr>
          <a:xfrm>
            <a:off x="5042707" y="1686079"/>
            <a:ext cx="4319168" cy="4541283"/>
          </a:xfrm>
        </p:spPr>
        <p:txBody>
          <a:bodyPr/>
          <a:lstStyle/>
          <a:p>
            <a:r>
              <a:rPr lang="en-US" smtClean="0"/>
              <a:t>Click icon to add chart</a:t>
            </a:r>
            <a:endParaRPr lang="en-GB"/>
          </a:p>
        </p:txBody>
      </p:sp>
      <p:sp>
        <p:nvSpPr>
          <p:cNvPr id="8" name="Text Placeholder 8"/>
          <p:cNvSpPr>
            <a:spLocks noGrp="1"/>
          </p:cNvSpPr>
          <p:nvPr>
            <p:ph type="body" sz="quarter" idx="15" hasCustomPrompt="1"/>
          </p:nvPr>
        </p:nvSpPr>
        <p:spPr>
          <a:xfrm>
            <a:off x="498538" y="6254721"/>
            <a:ext cx="399523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9" name="Straight Connector 8"/>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9307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3. CHART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86080"/>
            <a:ext cx="4361816" cy="4541281"/>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50" y="6254721"/>
            <a:ext cx="3923451" cy="388759"/>
          </a:xfrm>
        </p:spPr>
        <p:txBody>
          <a:bodyPr anchor="b"/>
          <a:lstStyle>
            <a:lvl1pPr marL="0" indent="0">
              <a:buFontTx/>
              <a:buNone/>
              <a:defRPr sz="900"/>
            </a:lvl1pPr>
          </a:lstStyle>
          <a:p>
            <a:pPr lvl="0"/>
            <a:r>
              <a:rPr lang="en-US" dirty="0" smtClean="0"/>
              <a:t>Source: Enter source here</a:t>
            </a:r>
            <a:endParaRPr lang="en-GB" dirty="0"/>
          </a:p>
        </p:txBody>
      </p:sp>
      <p:sp>
        <p:nvSpPr>
          <p:cNvPr id="8" name="Table Placeholder 10"/>
          <p:cNvSpPr>
            <a:spLocks noGrp="1"/>
          </p:cNvSpPr>
          <p:nvPr>
            <p:ph type="tbl" sz="quarter" idx="15"/>
          </p:nvPr>
        </p:nvSpPr>
        <p:spPr>
          <a:xfrm>
            <a:off x="5042711" y="1686065"/>
            <a:ext cx="4461818" cy="4541646"/>
          </a:xfrm>
        </p:spPr>
        <p:txBody>
          <a:bodyPr/>
          <a:lstStyle/>
          <a:p>
            <a:r>
              <a:rPr lang="en-US" smtClean="0"/>
              <a:t>Click icon to add table</a:t>
            </a:r>
            <a:endParaRPr lang="en-GB"/>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2152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4. THREE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6" y="1686079"/>
            <a:ext cx="2834679" cy="4541283"/>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46" y="6254721"/>
            <a:ext cx="3952165" cy="388759"/>
          </a:xfrm>
        </p:spPr>
        <p:txBody>
          <a:bodyPr anchor="b"/>
          <a:lstStyle>
            <a:lvl1pPr marL="0" indent="0">
              <a:buFontTx/>
              <a:buNone/>
              <a:defRPr sz="900"/>
            </a:lvl1pPr>
          </a:lstStyle>
          <a:p>
            <a:pPr lvl="0"/>
            <a:r>
              <a:rPr lang="en-US" dirty="0" smtClean="0"/>
              <a:t>Source: Enter source here</a:t>
            </a:r>
            <a:endParaRPr lang="en-GB" dirty="0"/>
          </a:p>
        </p:txBody>
      </p:sp>
      <p:sp>
        <p:nvSpPr>
          <p:cNvPr id="8" name="Chart Placeholder 18"/>
          <p:cNvSpPr>
            <a:spLocks noGrp="1"/>
          </p:cNvSpPr>
          <p:nvPr>
            <p:ph type="chart" sz="quarter" idx="15"/>
          </p:nvPr>
        </p:nvSpPr>
        <p:spPr>
          <a:xfrm>
            <a:off x="3560345" y="1686079"/>
            <a:ext cx="2834679" cy="4541283"/>
          </a:xfrm>
        </p:spPr>
        <p:txBody>
          <a:bodyPr/>
          <a:lstStyle/>
          <a:p>
            <a:r>
              <a:rPr lang="en-US" smtClean="0"/>
              <a:t>Click icon to add chart</a:t>
            </a:r>
            <a:endParaRPr lang="en-GB"/>
          </a:p>
        </p:txBody>
      </p:sp>
      <p:sp>
        <p:nvSpPr>
          <p:cNvPr id="9" name="Chart Placeholder 18"/>
          <p:cNvSpPr>
            <a:spLocks noGrp="1"/>
          </p:cNvSpPr>
          <p:nvPr>
            <p:ph type="chart" sz="quarter" idx="16"/>
          </p:nvPr>
        </p:nvSpPr>
        <p:spPr>
          <a:xfrm>
            <a:off x="6516259" y="1686079"/>
            <a:ext cx="2834679" cy="4541283"/>
          </a:xfrm>
        </p:spPr>
        <p:txBody>
          <a:bodyPr/>
          <a:lstStyle/>
          <a:p>
            <a:r>
              <a:rPr lang="en-US" smtClean="0"/>
              <a:t>Click icon to add chart</a:t>
            </a:r>
            <a:endParaRPr lang="en-GB"/>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7171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5. FOUR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69811"/>
            <a:ext cx="4268694" cy="2184250"/>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36" y="3828156"/>
            <a:ext cx="4177990" cy="388759"/>
          </a:xfrm>
        </p:spPr>
        <p:txBody>
          <a:bodyPr anchor="t"/>
          <a:lstStyle>
            <a:lvl1pPr marL="0" indent="0">
              <a:buFontTx/>
              <a:buNone/>
              <a:defRPr sz="900"/>
            </a:lvl1pPr>
          </a:lstStyle>
          <a:p>
            <a:pPr lvl="0"/>
            <a:r>
              <a:rPr lang="en-US" dirty="0" smtClean="0"/>
              <a:t>Source: Enter source here</a:t>
            </a:r>
            <a:endParaRPr lang="en-GB" dirty="0"/>
          </a:p>
        </p:txBody>
      </p:sp>
      <p:sp>
        <p:nvSpPr>
          <p:cNvPr id="8" name="Chart Placeholder 18"/>
          <p:cNvSpPr>
            <a:spLocks noGrp="1"/>
          </p:cNvSpPr>
          <p:nvPr>
            <p:ph type="chart" sz="quarter" idx="15"/>
          </p:nvPr>
        </p:nvSpPr>
        <p:spPr>
          <a:xfrm>
            <a:off x="5088297" y="1669811"/>
            <a:ext cx="4268694" cy="2184250"/>
          </a:xfrm>
        </p:spPr>
        <p:txBody>
          <a:bodyPr/>
          <a:lstStyle/>
          <a:p>
            <a:r>
              <a:rPr lang="en-US" smtClean="0"/>
              <a:t>Click icon to add chart</a:t>
            </a:r>
            <a:endParaRPr lang="en-GB"/>
          </a:p>
        </p:txBody>
      </p:sp>
      <p:sp>
        <p:nvSpPr>
          <p:cNvPr id="9" name="Text Placeholder 8"/>
          <p:cNvSpPr>
            <a:spLocks noGrp="1"/>
          </p:cNvSpPr>
          <p:nvPr>
            <p:ph type="body" sz="quarter" idx="16" hasCustomPrompt="1"/>
          </p:nvPr>
        </p:nvSpPr>
        <p:spPr>
          <a:xfrm>
            <a:off x="5007414" y="3828156"/>
            <a:ext cx="4177990" cy="388759"/>
          </a:xfrm>
        </p:spPr>
        <p:txBody>
          <a:bodyPr anchor="t"/>
          <a:lstStyle>
            <a:lvl1pPr marL="0" indent="0">
              <a:buFontTx/>
              <a:buNone/>
              <a:defRPr sz="900"/>
            </a:lvl1pPr>
          </a:lstStyle>
          <a:p>
            <a:pPr lvl="0"/>
            <a:r>
              <a:rPr lang="en-US" dirty="0" smtClean="0"/>
              <a:t>Source: Enter source here</a:t>
            </a:r>
            <a:endParaRPr lang="en-GB" dirty="0"/>
          </a:p>
        </p:txBody>
      </p:sp>
      <p:sp>
        <p:nvSpPr>
          <p:cNvPr id="10" name="Chart Placeholder 18"/>
          <p:cNvSpPr>
            <a:spLocks noGrp="1"/>
          </p:cNvSpPr>
          <p:nvPr>
            <p:ph type="chart" sz="quarter" idx="17"/>
          </p:nvPr>
        </p:nvSpPr>
        <p:spPr>
          <a:xfrm>
            <a:off x="604420" y="4225962"/>
            <a:ext cx="4268694" cy="2184250"/>
          </a:xfrm>
        </p:spPr>
        <p:txBody>
          <a:bodyPr/>
          <a:lstStyle/>
          <a:p>
            <a:r>
              <a:rPr lang="en-US" smtClean="0"/>
              <a:t>Click icon to add chart</a:t>
            </a:r>
            <a:endParaRPr lang="en-GB"/>
          </a:p>
        </p:txBody>
      </p:sp>
      <p:sp>
        <p:nvSpPr>
          <p:cNvPr id="12" name="Chart Placeholder 18"/>
          <p:cNvSpPr>
            <a:spLocks noGrp="1"/>
          </p:cNvSpPr>
          <p:nvPr>
            <p:ph type="chart" sz="quarter" idx="19"/>
          </p:nvPr>
        </p:nvSpPr>
        <p:spPr>
          <a:xfrm>
            <a:off x="5088297" y="4225962"/>
            <a:ext cx="4268694" cy="2184250"/>
          </a:xfrm>
        </p:spPr>
        <p:txBody>
          <a:bodyPr/>
          <a:lstStyle/>
          <a:p>
            <a:r>
              <a:rPr lang="en-US" smtClean="0"/>
              <a:t>Click icon to add chart</a:t>
            </a:r>
            <a:endParaRPr lang="en-GB"/>
          </a:p>
        </p:txBody>
      </p:sp>
      <p:sp>
        <p:nvSpPr>
          <p:cNvPr id="13" name="Text Placeholder 8"/>
          <p:cNvSpPr>
            <a:spLocks noGrp="1"/>
          </p:cNvSpPr>
          <p:nvPr>
            <p:ph type="body" sz="quarter" idx="20" hasCustomPrompt="1"/>
          </p:nvPr>
        </p:nvSpPr>
        <p:spPr>
          <a:xfrm>
            <a:off x="498546" y="6254721"/>
            <a:ext cx="3952165" cy="388759"/>
          </a:xfrm>
        </p:spPr>
        <p:txBody>
          <a:bodyPr anchor="b"/>
          <a:lstStyle>
            <a:lvl1pPr marL="0" indent="0">
              <a:buFontTx/>
              <a:buNone/>
              <a:defRPr sz="900"/>
            </a:lvl1pPr>
          </a:lstStyle>
          <a:p>
            <a:pPr lvl="0"/>
            <a:r>
              <a:rPr lang="en-US" dirty="0" smtClean="0"/>
              <a:t>Source: Enter source here</a:t>
            </a:r>
            <a:endParaRPr lang="en-GB" dirty="0"/>
          </a:p>
        </p:txBody>
      </p:sp>
      <p:cxnSp>
        <p:nvCxnSpPr>
          <p:cNvPr id="14" name="Straight Connector 13"/>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2825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6"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7" name="Straight Connector 6"/>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8661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3" name="Footer Placeholder 2"/>
          <p:cNvSpPr>
            <a:spLocks noGrp="1"/>
          </p:cNvSpPr>
          <p:nvPr>
            <p:ph type="ftr" sz="quarter" idx="11"/>
          </p:nvPr>
        </p:nvSpPr>
        <p:spPr/>
        <p:txBody>
          <a:bodyPr/>
          <a:lstStyle/>
          <a:p>
            <a:endParaRPr lang="en-GB">
              <a:solidFill>
                <a:srgbClr val="002244"/>
              </a:solidFill>
            </a:endParaRPr>
          </a:p>
        </p:txBody>
      </p:sp>
      <p:sp>
        <p:nvSpPr>
          <p:cNvPr id="4" name="Slide Number Placeholder 3"/>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5"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spTree>
    <p:extLst>
      <p:ext uri="{BB962C8B-B14F-4D97-AF65-F5344CB8AC3E}">
        <p14:creationId xmlns:p14="http://schemas.microsoft.com/office/powerpoint/2010/main" val="19592772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3" name="Footer Placeholder 2"/>
          <p:cNvSpPr>
            <a:spLocks noGrp="1"/>
          </p:cNvSpPr>
          <p:nvPr>
            <p:ph type="ftr" sz="quarter" idx="11"/>
          </p:nvPr>
        </p:nvSpPr>
        <p:spPr/>
        <p:txBody>
          <a:bodyPr/>
          <a:lstStyle/>
          <a:p>
            <a:endParaRPr lang="en-GB">
              <a:solidFill>
                <a:srgbClr val="002244"/>
              </a:solidFill>
            </a:endParaRPr>
          </a:p>
        </p:txBody>
      </p:sp>
      <p:sp>
        <p:nvSpPr>
          <p:cNvPr id="4" name="Slide Number Placeholder 3"/>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5"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spTree>
    <p:extLst>
      <p:ext uri="{BB962C8B-B14F-4D97-AF65-F5344CB8AC3E}">
        <p14:creationId xmlns:p14="http://schemas.microsoft.com/office/powerpoint/2010/main" val="340534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6899" indent="0">
              <a:buNone/>
              <a:defRPr sz="2800"/>
            </a:lvl2pPr>
            <a:lvl3pPr marL="913797" indent="0">
              <a:buNone/>
              <a:defRPr sz="2400"/>
            </a:lvl3pPr>
            <a:lvl4pPr marL="1370692" indent="0">
              <a:buNone/>
              <a:defRPr sz="2000"/>
            </a:lvl4pPr>
            <a:lvl5pPr marL="1827593" indent="0">
              <a:buNone/>
              <a:defRPr sz="2000"/>
            </a:lvl5pPr>
            <a:lvl6pPr marL="2284490" indent="0">
              <a:buNone/>
              <a:defRPr sz="2000"/>
            </a:lvl6pPr>
            <a:lvl7pPr marL="2741389" indent="0">
              <a:buNone/>
              <a:defRPr sz="2000"/>
            </a:lvl7pPr>
            <a:lvl8pPr marL="3198287" indent="0">
              <a:buNone/>
              <a:defRPr sz="2000"/>
            </a:lvl8pPr>
            <a:lvl9pPr marL="3655188"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6899" indent="0">
              <a:buNone/>
              <a:defRPr sz="1200"/>
            </a:lvl2pPr>
            <a:lvl3pPr marL="913797" indent="0">
              <a:buNone/>
              <a:defRPr sz="1000"/>
            </a:lvl3pPr>
            <a:lvl4pPr marL="1370692" indent="0">
              <a:buNone/>
              <a:defRPr sz="900"/>
            </a:lvl4pPr>
            <a:lvl5pPr marL="1827593" indent="0">
              <a:buNone/>
              <a:defRPr sz="900"/>
            </a:lvl5pPr>
            <a:lvl6pPr marL="2284490" indent="0">
              <a:buNone/>
              <a:defRPr sz="900"/>
            </a:lvl6pPr>
            <a:lvl7pPr marL="2741389" indent="0">
              <a:buNone/>
              <a:defRPr sz="900"/>
            </a:lvl7pPr>
            <a:lvl8pPr marL="3198287" indent="0">
              <a:buNone/>
              <a:defRPr sz="900"/>
            </a:lvl8pPr>
            <a:lvl9pPr marL="3655188" indent="0">
              <a:buNone/>
              <a:defRPr sz="900"/>
            </a:lvl9pPr>
          </a:lstStyle>
          <a:p>
            <a:pPr lvl="0"/>
            <a:r>
              <a:rPr lang="en-US" smtClean="0"/>
              <a:t>Click to edit Master text styles</a:t>
            </a:r>
          </a:p>
        </p:txBody>
      </p:sp>
    </p:spTree>
    <p:extLst>
      <p:ext uri="{BB962C8B-B14F-4D97-AF65-F5344CB8AC3E}">
        <p14:creationId xmlns:p14="http://schemas.microsoft.com/office/powerpoint/2010/main" val="17549734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5543" name="Picture 4" descr="Template landscape shadow_5_Page_4.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7954" y="-17264"/>
            <a:ext cx="9961908" cy="689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p:cNvSpPr>
            <a:spLocks noGrp="1" noChangeArrowheads="1"/>
          </p:cNvSpPr>
          <p:nvPr>
            <p:ph type="ctrTitle"/>
          </p:nvPr>
        </p:nvSpPr>
        <p:spPr>
          <a:xfrm>
            <a:off x="737102" y="2057112"/>
            <a:ext cx="8420026" cy="914112"/>
          </a:xfrm>
        </p:spPr>
        <p:txBody>
          <a:bodyPr anchor="t"/>
          <a:lstStyle>
            <a:lvl1pPr>
              <a:defRPr sz="4600">
                <a:solidFill>
                  <a:srgbClr val="701471"/>
                </a:solidFill>
              </a:defRPr>
            </a:lvl1pPr>
          </a:lstStyle>
          <a:p>
            <a:pPr lvl="0"/>
            <a:r>
              <a:rPr lang="en-US" noProof="0" smtClean="0"/>
              <a:t>Click to edit Master title style</a:t>
            </a:r>
            <a:endParaRPr lang="en-GB" noProof="0" smtClean="0"/>
          </a:p>
        </p:txBody>
      </p:sp>
      <p:sp>
        <p:nvSpPr>
          <p:cNvPr id="65540" name="Rectangle 4"/>
          <p:cNvSpPr>
            <a:spLocks noGrp="1" noChangeArrowheads="1"/>
          </p:cNvSpPr>
          <p:nvPr>
            <p:ph type="subTitle" idx="1"/>
          </p:nvPr>
        </p:nvSpPr>
        <p:spPr>
          <a:xfrm>
            <a:off x="742997" y="2971239"/>
            <a:ext cx="8408255" cy="1751929"/>
          </a:xfrm>
        </p:spPr>
        <p:txBody>
          <a:bodyPr/>
          <a:lstStyle>
            <a:lvl1pPr marL="0" indent="0" eaLnBrk="0" hangingPunct="0">
              <a:buFontTx/>
              <a:buNone/>
              <a:defRPr sz="2300" b="1" i="1">
                <a:solidFill>
                  <a:srgbClr val="701471"/>
                </a:solidFill>
                <a:ea typeface="ＭＳ Ｐゴシック" pitchFamily="-84" charset="-128"/>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42574399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38700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725" y="4406463"/>
            <a:ext cx="8420027" cy="1361811"/>
          </a:xfrm>
        </p:spPr>
        <p:txBody>
          <a:bodyPr anchor="t"/>
          <a:lstStyle>
            <a:lvl1pPr algn="l">
              <a:defRPr sz="3700" b="1" cap="all"/>
            </a:lvl1pPr>
          </a:lstStyle>
          <a:p>
            <a:r>
              <a:rPr lang="en-US" smtClean="0"/>
              <a:t>Click to edit Master title style</a:t>
            </a:r>
            <a:endParaRPr lang="en-GB"/>
          </a:p>
        </p:txBody>
      </p:sp>
      <p:sp>
        <p:nvSpPr>
          <p:cNvPr id="3" name="Text Placeholder 2"/>
          <p:cNvSpPr>
            <a:spLocks noGrp="1"/>
          </p:cNvSpPr>
          <p:nvPr>
            <p:ph type="body" idx="1"/>
          </p:nvPr>
        </p:nvSpPr>
        <p:spPr>
          <a:xfrm>
            <a:off x="782725" y="2906445"/>
            <a:ext cx="8420027" cy="1500008"/>
          </a:xfrm>
        </p:spPr>
        <p:txBody>
          <a:bodyPr anchor="b"/>
          <a:lstStyle>
            <a:lvl1pPr marL="0" indent="0">
              <a:buNone/>
              <a:defRPr sz="1800"/>
            </a:lvl1pPr>
            <a:lvl2pPr marL="419700" indent="0">
              <a:buNone/>
              <a:defRPr sz="1700"/>
            </a:lvl2pPr>
            <a:lvl3pPr marL="839399" indent="0">
              <a:buNone/>
              <a:defRPr sz="1500"/>
            </a:lvl3pPr>
            <a:lvl4pPr marL="1259099" indent="0">
              <a:buNone/>
              <a:defRPr sz="1300"/>
            </a:lvl4pPr>
            <a:lvl5pPr marL="1678799" indent="0">
              <a:buNone/>
              <a:defRPr sz="1300"/>
            </a:lvl5pPr>
            <a:lvl6pPr marL="2098498" indent="0">
              <a:buNone/>
              <a:defRPr sz="1300"/>
            </a:lvl6pPr>
            <a:lvl7pPr marL="2518198" indent="0">
              <a:buNone/>
              <a:defRPr sz="1300"/>
            </a:lvl7pPr>
            <a:lvl8pPr marL="2937898" indent="0">
              <a:buNone/>
              <a:defRPr sz="1300"/>
            </a:lvl8pPr>
            <a:lvl9pPr marL="3357598" indent="0">
              <a:buNone/>
              <a:defRPr sz="1300"/>
            </a:lvl9pPr>
          </a:lstStyle>
          <a:p>
            <a:pPr lvl="0"/>
            <a:r>
              <a:rPr lang="en-US" smtClean="0"/>
              <a:t>Click to edit Master text styles</a:t>
            </a:r>
          </a:p>
        </p:txBody>
      </p:sp>
    </p:spTree>
    <p:extLst>
      <p:ext uri="{BB962C8B-B14F-4D97-AF65-F5344CB8AC3E}">
        <p14:creationId xmlns:p14="http://schemas.microsoft.com/office/powerpoint/2010/main" val="17951180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816" y="1600793"/>
            <a:ext cx="4385828" cy="4048005"/>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2885" y="1600793"/>
            <a:ext cx="4387300" cy="4048005"/>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528465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822" y="1534561"/>
            <a:ext cx="4377001" cy="640599"/>
          </a:xfrm>
        </p:spPr>
        <p:txBody>
          <a:bodyPr anchor="b"/>
          <a:lstStyle>
            <a:lvl1pPr marL="0" indent="0">
              <a:buNone/>
              <a:defRPr sz="2200" b="1"/>
            </a:lvl1pPr>
            <a:lvl2pPr marL="419700" indent="0">
              <a:buNone/>
              <a:defRPr sz="1800" b="1"/>
            </a:lvl2pPr>
            <a:lvl3pPr marL="839399" indent="0">
              <a:buNone/>
              <a:defRPr sz="1700" b="1"/>
            </a:lvl3pPr>
            <a:lvl4pPr marL="1259099" indent="0">
              <a:buNone/>
              <a:defRPr sz="1500" b="1"/>
            </a:lvl4pPr>
            <a:lvl5pPr marL="1678799" indent="0">
              <a:buNone/>
              <a:defRPr sz="1500" b="1"/>
            </a:lvl5pPr>
            <a:lvl6pPr marL="2098498" indent="0">
              <a:buNone/>
              <a:defRPr sz="1500" b="1"/>
            </a:lvl6pPr>
            <a:lvl7pPr marL="2518198" indent="0">
              <a:buNone/>
              <a:defRPr sz="1500" b="1"/>
            </a:lvl7pPr>
            <a:lvl8pPr marL="2937898" indent="0">
              <a:buNone/>
              <a:defRPr sz="1500" b="1"/>
            </a:lvl8pPr>
            <a:lvl9pPr marL="335759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95822" y="2175173"/>
            <a:ext cx="4377001" cy="3951555"/>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1712" y="1534561"/>
            <a:ext cx="4378472" cy="640599"/>
          </a:xfrm>
        </p:spPr>
        <p:txBody>
          <a:bodyPr anchor="b"/>
          <a:lstStyle>
            <a:lvl1pPr marL="0" indent="0">
              <a:buNone/>
              <a:defRPr sz="2200" b="1"/>
            </a:lvl1pPr>
            <a:lvl2pPr marL="419700" indent="0">
              <a:buNone/>
              <a:defRPr sz="1800" b="1"/>
            </a:lvl2pPr>
            <a:lvl3pPr marL="839399" indent="0">
              <a:buNone/>
              <a:defRPr sz="1700" b="1"/>
            </a:lvl3pPr>
            <a:lvl4pPr marL="1259099" indent="0">
              <a:buNone/>
              <a:defRPr sz="1500" b="1"/>
            </a:lvl4pPr>
            <a:lvl5pPr marL="1678799" indent="0">
              <a:buNone/>
              <a:defRPr sz="1500" b="1"/>
            </a:lvl5pPr>
            <a:lvl6pPr marL="2098498" indent="0">
              <a:buNone/>
              <a:defRPr sz="1500" b="1"/>
            </a:lvl6pPr>
            <a:lvl7pPr marL="2518198" indent="0">
              <a:buNone/>
              <a:defRPr sz="1500" b="1"/>
            </a:lvl7pPr>
            <a:lvl8pPr marL="2937898" indent="0">
              <a:buNone/>
              <a:defRPr sz="1500" b="1"/>
            </a:lvl8pPr>
            <a:lvl9pPr marL="335759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5031712" y="2175173"/>
            <a:ext cx="4378472" cy="3951555"/>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528871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206231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6718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816" y="273531"/>
            <a:ext cx="3258842" cy="1161715"/>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872359" y="273515"/>
            <a:ext cx="5537826" cy="5853196"/>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816" y="1435228"/>
            <a:ext cx="3258842" cy="4691482"/>
          </a:xfrm>
        </p:spPr>
        <p:txBody>
          <a:bodyPr/>
          <a:lstStyle>
            <a:lvl1pPr marL="0" indent="0">
              <a:buNone/>
              <a:defRPr sz="1300"/>
            </a:lvl1pPr>
            <a:lvl2pPr marL="419700" indent="0">
              <a:buNone/>
              <a:defRPr sz="1100"/>
            </a:lvl2pPr>
            <a:lvl3pPr marL="839399" indent="0">
              <a:buNone/>
              <a:defRPr sz="900"/>
            </a:lvl3pPr>
            <a:lvl4pPr marL="1259099" indent="0">
              <a:buNone/>
              <a:defRPr sz="800"/>
            </a:lvl4pPr>
            <a:lvl5pPr marL="1678799" indent="0">
              <a:buNone/>
              <a:defRPr sz="800"/>
            </a:lvl5pPr>
            <a:lvl6pPr marL="2098498" indent="0">
              <a:buNone/>
              <a:defRPr sz="800"/>
            </a:lvl6pPr>
            <a:lvl7pPr marL="2518198" indent="0">
              <a:buNone/>
              <a:defRPr sz="800"/>
            </a:lvl7pPr>
            <a:lvl8pPr marL="2937898" indent="0">
              <a:buNone/>
              <a:defRPr sz="800"/>
            </a:lvl8pPr>
            <a:lvl9pPr marL="3357598" indent="0">
              <a:buNone/>
              <a:defRPr sz="800"/>
            </a:lvl9pPr>
          </a:lstStyle>
          <a:p>
            <a:pPr lvl="0"/>
            <a:r>
              <a:rPr lang="en-US" smtClean="0"/>
              <a:t>Click to edit Master text styles</a:t>
            </a:r>
          </a:p>
        </p:txBody>
      </p:sp>
    </p:spTree>
    <p:extLst>
      <p:ext uri="{BB962C8B-B14F-4D97-AF65-F5344CB8AC3E}">
        <p14:creationId xmlns:p14="http://schemas.microsoft.com/office/powerpoint/2010/main" val="18469418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072" y="4800900"/>
            <a:ext cx="5943894" cy="565741"/>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942072" y="613247"/>
            <a:ext cx="5943894" cy="4114224"/>
          </a:xfrm>
        </p:spPr>
        <p:txBody>
          <a:bodyPr/>
          <a:lstStyle>
            <a:lvl1pPr marL="0" indent="0">
              <a:buNone/>
              <a:defRPr sz="2900"/>
            </a:lvl1pPr>
            <a:lvl2pPr marL="419700" indent="0">
              <a:buNone/>
              <a:defRPr sz="2600"/>
            </a:lvl2pPr>
            <a:lvl3pPr marL="839399" indent="0">
              <a:buNone/>
              <a:defRPr sz="2200"/>
            </a:lvl3pPr>
            <a:lvl4pPr marL="1259099" indent="0">
              <a:buNone/>
              <a:defRPr sz="1800"/>
            </a:lvl4pPr>
            <a:lvl5pPr marL="1678799" indent="0">
              <a:buNone/>
              <a:defRPr sz="1800"/>
            </a:lvl5pPr>
            <a:lvl6pPr marL="2098498" indent="0">
              <a:buNone/>
              <a:defRPr sz="1800"/>
            </a:lvl6pPr>
            <a:lvl7pPr marL="2518198" indent="0">
              <a:buNone/>
              <a:defRPr sz="1800"/>
            </a:lvl7pPr>
            <a:lvl8pPr marL="2937898" indent="0">
              <a:buNone/>
              <a:defRPr sz="1800"/>
            </a:lvl8pPr>
            <a:lvl9pPr marL="3357598" indent="0">
              <a:buNone/>
              <a:defRPr sz="1800"/>
            </a:lvl9pPr>
          </a:lstStyle>
          <a:p>
            <a:r>
              <a:rPr lang="en-US" smtClean="0"/>
              <a:t>Click icon to add picture</a:t>
            </a:r>
            <a:endParaRPr lang="en-GB"/>
          </a:p>
        </p:txBody>
      </p:sp>
      <p:sp>
        <p:nvSpPr>
          <p:cNvPr id="4" name="Text Placeholder 3"/>
          <p:cNvSpPr>
            <a:spLocks noGrp="1"/>
          </p:cNvSpPr>
          <p:nvPr>
            <p:ph type="body" sz="half" idx="2"/>
          </p:nvPr>
        </p:nvSpPr>
        <p:spPr>
          <a:xfrm>
            <a:off x="1942072" y="5366634"/>
            <a:ext cx="5943894" cy="806146"/>
          </a:xfrm>
        </p:spPr>
        <p:txBody>
          <a:bodyPr/>
          <a:lstStyle>
            <a:lvl1pPr marL="0" indent="0">
              <a:buNone/>
              <a:defRPr sz="1300"/>
            </a:lvl1pPr>
            <a:lvl2pPr marL="419700" indent="0">
              <a:buNone/>
              <a:defRPr sz="1100"/>
            </a:lvl2pPr>
            <a:lvl3pPr marL="839399" indent="0">
              <a:buNone/>
              <a:defRPr sz="900"/>
            </a:lvl3pPr>
            <a:lvl4pPr marL="1259099" indent="0">
              <a:buNone/>
              <a:defRPr sz="800"/>
            </a:lvl4pPr>
            <a:lvl5pPr marL="1678799" indent="0">
              <a:buNone/>
              <a:defRPr sz="800"/>
            </a:lvl5pPr>
            <a:lvl6pPr marL="2098498" indent="0">
              <a:buNone/>
              <a:defRPr sz="800"/>
            </a:lvl6pPr>
            <a:lvl7pPr marL="2518198" indent="0">
              <a:buNone/>
              <a:defRPr sz="800"/>
            </a:lvl7pPr>
            <a:lvl8pPr marL="2937898" indent="0">
              <a:buNone/>
              <a:defRPr sz="800"/>
            </a:lvl8pPr>
            <a:lvl9pPr marL="3357598" indent="0">
              <a:buNone/>
              <a:defRPr sz="800"/>
            </a:lvl9pPr>
          </a:lstStyle>
          <a:p>
            <a:pPr lvl="0"/>
            <a:r>
              <a:rPr lang="en-US" smtClean="0"/>
              <a:t>Click to edit Master text styles</a:t>
            </a:r>
          </a:p>
        </p:txBody>
      </p:sp>
    </p:spTree>
    <p:extLst>
      <p:ext uri="{BB962C8B-B14F-4D97-AF65-F5344CB8AC3E}">
        <p14:creationId xmlns:p14="http://schemas.microsoft.com/office/powerpoint/2010/main" val="22614415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09295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92.xml"/><Relationship Id="rId7" Type="http://schemas.openxmlformats.org/officeDocument/2006/relationships/theme" Target="../theme/theme10.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5" Type="http://schemas.openxmlformats.org/officeDocument/2006/relationships/slideLayout" Target="../slideLayouts/slideLayout194.xml"/><Relationship Id="rId4" Type="http://schemas.openxmlformats.org/officeDocument/2006/relationships/slideLayout" Target="../slideLayouts/slideLayout19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18" Type="http://schemas.openxmlformats.org/officeDocument/2006/relationships/slideLayout" Target="../slideLayouts/slideLayout213.xml"/><Relationship Id="rId26" Type="http://schemas.openxmlformats.org/officeDocument/2006/relationships/slideLayout" Target="../slideLayouts/slideLayout221.xml"/><Relationship Id="rId3" Type="http://schemas.openxmlformats.org/officeDocument/2006/relationships/slideLayout" Target="../slideLayouts/slideLayout198.xml"/><Relationship Id="rId21" Type="http://schemas.openxmlformats.org/officeDocument/2006/relationships/slideLayout" Target="../slideLayouts/slideLayout216.xml"/><Relationship Id="rId34" Type="http://schemas.openxmlformats.org/officeDocument/2006/relationships/theme" Target="../theme/theme11.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slideLayout" Target="../slideLayouts/slideLayout212.xml"/><Relationship Id="rId25" Type="http://schemas.openxmlformats.org/officeDocument/2006/relationships/slideLayout" Target="../slideLayouts/slideLayout220.xml"/><Relationship Id="rId33" Type="http://schemas.openxmlformats.org/officeDocument/2006/relationships/slideLayout" Target="../slideLayouts/slideLayout228.xml"/><Relationship Id="rId2" Type="http://schemas.openxmlformats.org/officeDocument/2006/relationships/slideLayout" Target="../slideLayouts/slideLayout197.xml"/><Relationship Id="rId16" Type="http://schemas.openxmlformats.org/officeDocument/2006/relationships/slideLayout" Target="../slideLayouts/slideLayout211.xml"/><Relationship Id="rId20" Type="http://schemas.openxmlformats.org/officeDocument/2006/relationships/slideLayout" Target="../slideLayouts/slideLayout215.xml"/><Relationship Id="rId29" Type="http://schemas.openxmlformats.org/officeDocument/2006/relationships/slideLayout" Target="../slideLayouts/slideLayout224.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24" Type="http://schemas.openxmlformats.org/officeDocument/2006/relationships/slideLayout" Target="../slideLayouts/slideLayout219.xml"/><Relationship Id="rId32" Type="http://schemas.openxmlformats.org/officeDocument/2006/relationships/slideLayout" Target="../slideLayouts/slideLayout227.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23" Type="http://schemas.openxmlformats.org/officeDocument/2006/relationships/slideLayout" Target="../slideLayouts/slideLayout218.xml"/><Relationship Id="rId28" Type="http://schemas.openxmlformats.org/officeDocument/2006/relationships/slideLayout" Target="../slideLayouts/slideLayout223.xml"/><Relationship Id="rId10" Type="http://schemas.openxmlformats.org/officeDocument/2006/relationships/slideLayout" Target="../slideLayouts/slideLayout205.xml"/><Relationship Id="rId19" Type="http://schemas.openxmlformats.org/officeDocument/2006/relationships/slideLayout" Target="../slideLayouts/slideLayout214.xml"/><Relationship Id="rId31" Type="http://schemas.openxmlformats.org/officeDocument/2006/relationships/slideLayout" Target="../slideLayouts/slideLayout226.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 Id="rId22" Type="http://schemas.openxmlformats.org/officeDocument/2006/relationships/slideLayout" Target="../slideLayouts/slideLayout217.xml"/><Relationship Id="rId27" Type="http://schemas.openxmlformats.org/officeDocument/2006/relationships/slideLayout" Target="../slideLayouts/slideLayout222.xml"/><Relationship Id="rId30" Type="http://schemas.openxmlformats.org/officeDocument/2006/relationships/slideLayout" Target="../slideLayouts/slideLayout225.xml"/><Relationship Id="rId35" Type="http://schemas.openxmlformats.org/officeDocument/2006/relationships/image" Target="../media/image3.emf"/></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4" Type="http://schemas.openxmlformats.org/officeDocument/2006/relationships/image" Target="../media/image1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6.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3.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34" Type="http://schemas.openxmlformats.org/officeDocument/2006/relationships/theme" Target="../theme/theme4.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6.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5.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8.gif"/><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6.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9.gi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 Type="http://schemas.openxmlformats.org/officeDocument/2006/relationships/slideLayout" Target="../slideLayouts/slideLayout114.xml"/><Relationship Id="rId21" Type="http://schemas.openxmlformats.org/officeDocument/2006/relationships/slideLayout" Target="../slideLayouts/slideLayout132.xml"/><Relationship Id="rId34" Type="http://schemas.openxmlformats.org/officeDocument/2006/relationships/theme" Target="../theme/theme7.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33" Type="http://schemas.openxmlformats.org/officeDocument/2006/relationships/slideLayout" Target="../slideLayouts/slideLayout144.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29" Type="http://schemas.openxmlformats.org/officeDocument/2006/relationships/slideLayout" Target="../slideLayouts/slideLayout140.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32" Type="http://schemas.openxmlformats.org/officeDocument/2006/relationships/slideLayout" Target="../slideLayouts/slideLayout143.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slideLayout" Target="../slideLayouts/slideLayout139.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31" Type="http://schemas.openxmlformats.org/officeDocument/2006/relationships/slideLayout" Target="../slideLayouts/slideLayout142.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slideLayout" Target="../slideLayouts/slideLayout138.xml"/><Relationship Id="rId30" Type="http://schemas.openxmlformats.org/officeDocument/2006/relationships/slideLayout" Target="../slideLayouts/slideLayout141.xml"/><Relationship Id="rId35" Type="http://schemas.openxmlformats.org/officeDocument/2006/relationships/image" Target="../media/image3.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8.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image" Target="../media/image11.png"/><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10.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slideLayout" Target="../slideLayouts/slideLayout174.xml"/><Relationship Id="rId26" Type="http://schemas.openxmlformats.org/officeDocument/2006/relationships/slideLayout" Target="../slideLayouts/slideLayout182.xml"/><Relationship Id="rId3" Type="http://schemas.openxmlformats.org/officeDocument/2006/relationships/slideLayout" Target="../slideLayouts/slideLayout159.xml"/><Relationship Id="rId21" Type="http://schemas.openxmlformats.org/officeDocument/2006/relationships/slideLayout" Target="../slideLayouts/slideLayout177.xml"/><Relationship Id="rId34" Type="http://schemas.openxmlformats.org/officeDocument/2006/relationships/theme" Target="../theme/theme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5" Type="http://schemas.openxmlformats.org/officeDocument/2006/relationships/slideLayout" Target="../slideLayouts/slideLayout181.xml"/><Relationship Id="rId33" Type="http://schemas.openxmlformats.org/officeDocument/2006/relationships/slideLayout" Target="../slideLayouts/slideLayout189.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slideLayout" Target="../slideLayouts/slideLayout176.xml"/><Relationship Id="rId29" Type="http://schemas.openxmlformats.org/officeDocument/2006/relationships/slideLayout" Target="../slideLayouts/slideLayout185.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24" Type="http://schemas.openxmlformats.org/officeDocument/2006/relationships/slideLayout" Target="../slideLayouts/slideLayout180.xml"/><Relationship Id="rId32" Type="http://schemas.openxmlformats.org/officeDocument/2006/relationships/slideLayout" Target="../slideLayouts/slideLayout188.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23" Type="http://schemas.openxmlformats.org/officeDocument/2006/relationships/slideLayout" Target="../slideLayouts/slideLayout179.xml"/><Relationship Id="rId28" Type="http://schemas.openxmlformats.org/officeDocument/2006/relationships/slideLayout" Target="../slideLayouts/slideLayout184.xml"/><Relationship Id="rId10" Type="http://schemas.openxmlformats.org/officeDocument/2006/relationships/slideLayout" Target="../slideLayouts/slideLayout166.xml"/><Relationship Id="rId19" Type="http://schemas.openxmlformats.org/officeDocument/2006/relationships/slideLayout" Target="../slideLayouts/slideLayout175.xml"/><Relationship Id="rId31" Type="http://schemas.openxmlformats.org/officeDocument/2006/relationships/slideLayout" Target="../slideLayouts/slideLayout187.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 Id="rId22" Type="http://schemas.openxmlformats.org/officeDocument/2006/relationships/slideLayout" Target="../slideLayouts/slideLayout178.xml"/><Relationship Id="rId27" Type="http://schemas.openxmlformats.org/officeDocument/2006/relationships/slideLayout" Target="../slideLayouts/slideLayout183.xml"/><Relationship Id="rId30" Type="http://schemas.openxmlformats.org/officeDocument/2006/relationships/slideLayout" Target="../slideLayouts/slideLayout186.xml"/><Relationship Id="rId35"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84201" y="27464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0" tIns="45690" rIns="91380" bIns="4569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584201" y="1600217"/>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0" tIns="45690" rIns="91380" bIns="4569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Line 4"/>
          <p:cNvSpPr>
            <a:spLocks noChangeShapeType="1"/>
          </p:cNvSpPr>
          <p:nvPr/>
        </p:nvSpPr>
        <p:spPr bwMode="auto">
          <a:xfrm>
            <a:off x="584204"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0" rIns="91380" bIns="45690" anchor="ct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charset="0"/>
        </a:defRPr>
      </a:lvl2pPr>
      <a:lvl3pPr algn="l" rtl="0" fontAlgn="base">
        <a:spcBef>
          <a:spcPct val="0"/>
        </a:spcBef>
        <a:spcAft>
          <a:spcPct val="0"/>
        </a:spcAft>
        <a:defRPr sz="4000" b="1">
          <a:solidFill>
            <a:srgbClr val="669900"/>
          </a:solidFill>
          <a:latin typeface="Arial" charset="0"/>
        </a:defRPr>
      </a:lvl3pPr>
      <a:lvl4pPr algn="l" rtl="0" fontAlgn="base">
        <a:spcBef>
          <a:spcPct val="0"/>
        </a:spcBef>
        <a:spcAft>
          <a:spcPct val="0"/>
        </a:spcAft>
        <a:defRPr sz="4000" b="1">
          <a:solidFill>
            <a:srgbClr val="669900"/>
          </a:solidFill>
          <a:latin typeface="Arial" charset="0"/>
        </a:defRPr>
      </a:lvl4pPr>
      <a:lvl5pPr algn="l" rtl="0" fontAlgn="base">
        <a:spcBef>
          <a:spcPct val="0"/>
        </a:spcBef>
        <a:spcAft>
          <a:spcPct val="0"/>
        </a:spcAft>
        <a:defRPr sz="4000" b="1">
          <a:solidFill>
            <a:srgbClr val="669900"/>
          </a:solidFill>
          <a:latin typeface="Arial" charset="0"/>
        </a:defRPr>
      </a:lvl5pPr>
      <a:lvl6pPr marL="456899" algn="l" rtl="0" fontAlgn="base">
        <a:spcBef>
          <a:spcPct val="0"/>
        </a:spcBef>
        <a:spcAft>
          <a:spcPct val="0"/>
        </a:spcAft>
        <a:defRPr sz="4000" b="1">
          <a:solidFill>
            <a:srgbClr val="669900"/>
          </a:solidFill>
          <a:latin typeface="Arial" charset="0"/>
        </a:defRPr>
      </a:lvl6pPr>
      <a:lvl7pPr marL="913797" algn="l" rtl="0" fontAlgn="base">
        <a:spcBef>
          <a:spcPct val="0"/>
        </a:spcBef>
        <a:spcAft>
          <a:spcPct val="0"/>
        </a:spcAft>
        <a:defRPr sz="4000" b="1">
          <a:solidFill>
            <a:srgbClr val="669900"/>
          </a:solidFill>
          <a:latin typeface="Arial" charset="0"/>
        </a:defRPr>
      </a:lvl7pPr>
      <a:lvl8pPr marL="1370692" algn="l" rtl="0" fontAlgn="base">
        <a:spcBef>
          <a:spcPct val="0"/>
        </a:spcBef>
        <a:spcAft>
          <a:spcPct val="0"/>
        </a:spcAft>
        <a:defRPr sz="4000" b="1">
          <a:solidFill>
            <a:srgbClr val="669900"/>
          </a:solidFill>
          <a:latin typeface="Arial" charset="0"/>
        </a:defRPr>
      </a:lvl8pPr>
      <a:lvl9pPr marL="1827593" algn="l" rtl="0" fontAlgn="base">
        <a:spcBef>
          <a:spcPct val="0"/>
        </a:spcBef>
        <a:spcAft>
          <a:spcPct val="0"/>
        </a:spcAft>
        <a:defRPr sz="4000" b="1">
          <a:solidFill>
            <a:srgbClr val="669900"/>
          </a:solidFill>
          <a:latin typeface="Arial" charset="0"/>
        </a:defRPr>
      </a:lvl9pPr>
    </p:titleStyle>
    <p:bodyStyle>
      <a:lvl1pPr marL="342671" indent="-342671" algn="l" rtl="0" fontAlgn="base">
        <a:spcBef>
          <a:spcPct val="20000"/>
        </a:spcBef>
        <a:spcAft>
          <a:spcPct val="0"/>
        </a:spcAft>
        <a:buChar char="•"/>
        <a:defRPr sz="3200">
          <a:solidFill>
            <a:schemeClr val="tx1"/>
          </a:solidFill>
          <a:latin typeface="+mn-lt"/>
          <a:ea typeface="+mn-ea"/>
          <a:cs typeface="+mn-cs"/>
        </a:defRPr>
      </a:lvl1pPr>
      <a:lvl2pPr marL="742458" indent="-285561" algn="l" rtl="0" fontAlgn="base">
        <a:spcBef>
          <a:spcPct val="20000"/>
        </a:spcBef>
        <a:spcAft>
          <a:spcPct val="0"/>
        </a:spcAft>
        <a:buChar char="–"/>
        <a:defRPr sz="2800">
          <a:solidFill>
            <a:schemeClr val="tx1"/>
          </a:solidFill>
          <a:latin typeface="+mn-lt"/>
        </a:defRPr>
      </a:lvl2pPr>
      <a:lvl3pPr marL="1142247" indent="-228451" algn="l" rtl="0" fontAlgn="base">
        <a:spcBef>
          <a:spcPct val="20000"/>
        </a:spcBef>
        <a:spcAft>
          <a:spcPct val="0"/>
        </a:spcAft>
        <a:buChar char="•"/>
        <a:defRPr sz="2400">
          <a:solidFill>
            <a:schemeClr val="tx1"/>
          </a:solidFill>
          <a:latin typeface="+mn-lt"/>
        </a:defRPr>
      </a:lvl3pPr>
      <a:lvl4pPr marL="1599144" indent="-228451" algn="l" rtl="0" fontAlgn="base">
        <a:spcBef>
          <a:spcPct val="20000"/>
        </a:spcBef>
        <a:spcAft>
          <a:spcPct val="0"/>
        </a:spcAft>
        <a:buChar char="–"/>
        <a:defRPr sz="2000">
          <a:solidFill>
            <a:schemeClr val="tx1"/>
          </a:solidFill>
          <a:latin typeface="+mn-lt"/>
        </a:defRPr>
      </a:lvl4pPr>
      <a:lvl5pPr marL="2056042" indent="-228451" algn="l" rtl="0" fontAlgn="base">
        <a:spcBef>
          <a:spcPct val="20000"/>
        </a:spcBef>
        <a:spcAft>
          <a:spcPct val="0"/>
        </a:spcAft>
        <a:buChar char="»"/>
        <a:defRPr sz="2000">
          <a:solidFill>
            <a:schemeClr val="tx1"/>
          </a:solidFill>
          <a:latin typeface="+mn-lt"/>
        </a:defRPr>
      </a:lvl5pPr>
      <a:lvl6pPr marL="2512942" indent="-228451" algn="l" rtl="0" fontAlgn="base">
        <a:spcBef>
          <a:spcPct val="20000"/>
        </a:spcBef>
        <a:spcAft>
          <a:spcPct val="0"/>
        </a:spcAft>
        <a:buChar char="»"/>
        <a:defRPr sz="2000">
          <a:solidFill>
            <a:schemeClr val="tx1"/>
          </a:solidFill>
          <a:latin typeface="+mn-lt"/>
        </a:defRPr>
      </a:lvl6pPr>
      <a:lvl7pPr marL="2969838" indent="-228451" algn="l" rtl="0" fontAlgn="base">
        <a:spcBef>
          <a:spcPct val="20000"/>
        </a:spcBef>
        <a:spcAft>
          <a:spcPct val="0"/>
        </a:spcAft>
        <a:buChar char="»"/>
        <a:defRPr sz="2000">
          <a:solidFill>
            <a:schemeClr val="tx1"/>
          </a:solidFill>
          <a:latin typeface="+mn-lt"/>
        </a:defRPr>
      </a:lvl7pPr>
      <a:lvl8pPr marL="3426737" indent="-228451" algn="l" rtl="0" fontAlgn="base">
        <a:spcBef>
          <a:spcPct val="20000"/>
        </a:spcBef>
        <a:spcAft>
          <a:spcPct val="0"/>
        </a:spcAft>
        <a:buChar char="»"/>
        <a:defRPr sz="2000">
          <a:solidFill>
            <a:schemeClr val="tx1"/>
          </a:solidFill>
          <a:latin typeface="+mn-lt"/>
        </a:defRPr>
      </a:lvl8pPr>
      <a:lvl9pPr marL="3883633" indent="-22845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797" rtl="0" eaLnBrk="1" latinLnBrk="0" hangingPunct="1">
        <a:defRPr sz="1800" kern="1200">
          <a:solidFill>
            <a:schemeClr val="tx1"/>
          </a:solidFill>
          <a:latin typeface="+mn-lt"/>
          <a:ea typeface="+mn-ea"/>
          <a:cs typeface="+mn-cs"/>
        </a:defRPr>
      </a:lvl1pPr>
      <a:lvl2pPr marL="456899" algn="l" defTabSz="913797" rtl="0" eaLnBrk="1" latinLnBrk="0" hangingPunct="1">
        <a:defRPr sz="1800" kern="1200">
          <a:solidFill>
            <a:schemeClr val="tx1"/>
          </a:solidFill>
          <a:latin typeface="+mn-lt"/>
          <a:ea typeface="+mn-ea"/>
          <a:cs typeface="+mn-cs"/>
        </a:defRPr>
      </a:lvl2pPr>
      <a:lvl3pPr marL="913797" algn="l" defTabSz="913797" rtl="0" eaLnBrk="1" latinLnBrk="0" hangingPunct="1">
        <a:defRPr sz="1800" kern="1200">
          <a:solidFill>
            <a:schemeClr val="tx1"/>
          </a:solidFill>
          <a:latin typeface="+mn-lt"/>
          <a:ea typeface="+mn-ea"/>
          <a:cs typeface="+mn-cs"/>
        </a:defRPr>
      </a:lvl3pPr>
      <a:lvl4pPr marL="1370692" algn="l" defTabSz="913797" rtl="0" eaLnBrk="1" latinLnBrk="0" hangingPunct="1">
        <a:defRPr sz="1800" kern="1200">
          <a:solidFill>
            <a:schemeClr val="tx1"/>
          </a:solidFill>
          <a:latin typeface="+mn-lt"/>
          <a:ea typeface="+mn-ea"/>
          <a:cs typeface="+mn-cs"/>
        </a:defRPr>
      </a:lvl4pPr>
      <a:lvl5pPr marL="1827593" algn="l" defTabSz="913797" rtl="0" eaLnBrk="1" latinLnBrk="0" hangingPunct="1">
        <a:defRPr sz="1800" kern="1200">
          <a:solidFill>
            <a:schemeClr val="tx1"/>
          </a:solidFill>
          <a:latin typeface="+mn-lt"/>
          <a:ea typeface="+mn-ea"/>
          <a:cs typeface="+mn-cs"/>
        </a:defRPr>
      </a:lvl5pPr>
      <a:lvl6pPr marL="2284490" algn="l" defTabSz="913797" rtl="0" eaLnBrk="1" latinLnBrk="0" hangingPunct="1">
        <a:defRPr sz="1800" kern="1200">
          <a:solidFill>
            <a:schemeClr val="tx1"/>
          </a:solidFill>
          <a:latin typeface="+mn-lt"/>
          <a:ea typeface="+mn-ea"/>
          <a:cs typeface="+mn-cs"/>
        </a:defRPr>
      </a:lvl6pPr>
      <a:lvl7pPr marL="2741389" algn="l" defTabSz="913797" rtl="0" eaLnBrk="1" latinLnBrk="0" hangingPunct="1">
        <a:defRPr sz="1800" kern="1200">
          <a:solidFill>
            <a:schemeClr val="tx1"/>
          </a:solidFill>
          <a:latin typeface="+mn-lt"/>
          <a:ea typeface="+mn-ea"/>
          <a:cs typeface="+mn-cs"/>
        </a:defRPr>
      </a:lvl7pPr>
      <a:lvl8pPr marL="3198287" algn="l" defTabSz="913797" rtl="0" eaLnBrk="1" latinLnBrk="0" hangingPunct="1">
        <a:defRPr sz="1800" kern="1200">
          <a:solidFill>
            <a:schemeClr val="tx1"/>
          </a:solidFill>
          <a:latin typeface="+mn-lt"/>
          <a:ea typeface="+mn-ea"/>
          <a:cs typeface="+mn-cs"/>
        </a:defRPr>
      </a:lvl8pPr>
      <a:lvl9pPr marL="3655188" algn="l" defTabSz="91379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300038"/>
            <a:ext cx="9906000" cy="271462"/>
          </a:xfrm>
          <a:prstGeom prst="rect">
            <a:avLst/>
          </a:prstGeom>
          <a:solidFill>
            <a:srgbClr val="969118"/>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fontAlgn="auto">
              <a:spcBef>
                <a:spcPts val="0"/>
              </a:spcBef>
              <a:spcAft>
                <a:spcPts val="0"/>
              </a:spcAft>
              <a:defRPr/>
            </a:pPr>
            <a:endParaRPr lang="en-GB" sz="1800" dirty="0">
              <a:solidFill>
                <a:prstClr val="white"/>
              </a:solidFill>
            </a:endParaRPr>
          </a:p>
        </p:txBody>
      </p:sp>
      <p:sp>
        <p:nvSpPr>
          <p:cNvPr id="13315" name="Title Placeholder 1"/>
          <p:cNvSpPr>
            <a:spLocks noGrp="1"/>
          </p:cNvSpPr>
          <p:nvPr>
            <p:ph type="title"/>
          </p:nvPr>
        </p:nvSpPr>
        <p:spPr bwMode="auto">
          <a:xfrm>
            <a:off x="495301" y="315913"/>
            <a:ext cx="75000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9" rIns="91416" bIns="45709" numCol="1" anchor="b" anchorCtr="0" compatLnSpc="1">
            <a:prstTxWarp prst="textNoShape">
              <a:avLst/>
            </a:prstTxWarp>
          </a:bodyPr>
          <a:lstStyle/>
          <a:p>
            <a:pPr lvl="0"/>
            <a:r>
              <a:rPr lang="en-US" smtClean="0"/>
              <a:t>Click to edit Master </a:t>
            </a:r>
            <a:br>
              <a:rPr lang="en-US" smtClean="0"/>
            </a:br>
            <a:r>
              <a:rPr lang="en-US" smtClean="0"/>
              <a:t>title style</a:t>
            </a:r>
            <a:endParaRPr lang="en-GB" smtClean="0"/>
          </a:p>
        </p:txBody>
      </p:sp>
      <p:sp>
        <p:nvSpPr>
          <p:cNvPr id="13316" name="Text Placeholder 2"/>
          <p:cNvSpPr>
            <a:spLocks noGrp="1"/>
          </p:cNvSpPr>
          <p:nvPr>
            <p:ph type="body" idx="1"/>
          </p:nvPr>
        </p:nvSpPr>
        <p:spPr bwMode="auto">
          <a:xfrm>
            <a:off x="495300" y="1773238"/>
            <a:ext cx="891540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 name="Rectangle 9"/>
          <p:cNvSpPr/>
          <p:nvPr/>
        </p:nvSpPr>
        <p:spPr>
          <a:xfrm>
            <a:off x="0" y="0"/>
            <a:ext cx="9906000" cy="304800"/>
          </a:xfrm>
          <a:prstGeom prst="rect">
            <a:avLst/>
          </a:prstGeom>
          <a:solidFill>
            <a:srgbClr val="2F56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fontAlgn="auto">
              <a:spcBef>
                <a:spcPts val="0"/>
              </a:spcBef>
              <a:spcAft>
                <a:spcPts val="0"/>
              </a:spcAft>
              <a:defRPr/>
            </a:pPr>
            <a:endParaRPr lang="en-GB" sz="1800" dirty="0">
              <a:solidFill>
                <a:prstClr val="white"/>
              </a:solidFill>
            </a:endParaRPr>
          </a:p>
        </p:txBody>
      </p:sp>
      <p:pic>
        <p:nvPicPr>
          <p:cNvPr id="13320" name="Picture 10" descr="BRT_Logo.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725363" y="6184023"/>
            <a:ext cx="937286"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603649" y="6093296"/>
            <a:ext cx="8813932" cy="0"/>
          </a:xfrm>
          <a:prstGeom prst="line">
            <a:avLst/>
          </a:prstGeom>
          <a:ln w="9525">
            <a:solidFill>
              <a:srgbClr val="2F5626"/>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8977312" y="206382"/>
            <a:ext cx="433388" cy="365125"/>
          </a:xfrm>
          <a:prstGeom prst="rect">
            <a:avLst/>
          </a:prstGeom>
        </p:spPr>
        <p:txBody>
          <a:bodyPr lIns="0" tIns="0" rIns="0" bIns="0" anchor="ctr"/>
          <a:lstStyle>
            <a:lvl1pPr algn="r">
              <a:defRPr sz="1200">
                <a:solidFill>
                  <a:schemeClr val="bg1"/>
                </a:solidFill>
                <a:latin typeface="Arial" pitchFamily="34" charset="0"/>
                <a:cs typeface="Arial" pitchFamily="34" charset="0"/>
              </a:defRPr>
            </a:lvl1pPr>
          </a:lstStyle>
          <a:p>
            <a:pPr fontAlgn="auto">
              <a:spcBef>
                <a:spcPts val="0"/>
              </a:spcBef>
              <a:spcAft>
                <a:spcPts val="0"/>
              </a:spcAft>
              <a:defRPr/>
            </a:pPr>
            <a:fld id="{5C4F499D-B9DC-4395-AC9A-296415973F52}" type="slidenum">
              <a:rPr lang="en-GB" sz="900" spc="40" smtClean="0">
                <a:solidFill>
                  <a:prstClr val="white"/>
                </a:solidFill>
              </a:rPr>
              <a:pPr fontAlgn="auto">
                <a:spcBef>
                  <a:spcPts val="0"/>
                </a:spcBef>
                <a:spcAft>
                  <a:spcPts val="0"/>
                </a:spcAft>
                <a:defRPr/>
              </a:pPr>
              <a:t>‹#›</a:t>
            </a:fld>
            <a:endParaRPr lang="en-GB" sz="900" dirty="0">
              <a:solidFill>
                <a:prstClr val="white"/>
              </a:solidFill>
            </a:endParaRPr>
          </a:p>
        </p:txBody>
      </p:sp>
    </p:spTree>
    <p:extLst>
      <p:ext uri="{BB962C8B-B14F-4D97-AF65-F5344CB8AC3E}">
        <p14:creationId xmlns:p14="http://schemas.microsoft.com/office/powerpoint/2010/main" val="100046544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Lst>
  <p:transition spd="med">
    <p:wipe dir="r"/>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000" kern="1200">
          <a:solidFill>
            <a:srgbClr val="2F5626"/>
          </a:solidFill>
          <a:latin typeface="Arial" pitchFamily="34" charset="0"/>
          <a:ea typeface="+mj-ea"/>
          <a:cs typeface="Times New Roman" pitchFamily="18" charset="0"/>
        </a:defRPr>
      </a:lvl1pPr>
      <a:lvl2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2pPr>
      <a:lvl3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3pPr>
      <a:lvl4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4pPr>
      <a:lvl5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5pPr>
      <a:lvl6pPr marL="457085" algn="l" rtl="0" fontAlgn="base">
        <a:lnSpc>
          <a:spcPct val="90000"/>
        </a:lnSpc>
        <a:spcBef>
          <a:spcPct val="0"/>
        </a:spcBef>
        <a:spcAft>
          <a:spcPct val="0"/>
        </a:spcAft>
        <a:defRPr sz="3000">
          <a:solidFill>
            <a:srgbClr val="2F5626"/>
          </a:solidFill>
          <a:latin typeface="Arial" charset="0"/>
          <a:cs typeface="Times New Roman" pitchFamily="18" charset="0"/>
        </a:defRPr>
      </a:lvl6pPr>
      <a:lvl7pPr marL="914169" algn="l" rtl="0" fontAlgn="base">
        <a:lnSpc>
          <a:spcPct val="90000"/>
        </a:lnSpc>
        <a:spcBef>
          <a:spcPct val="0"/>
        </a:spcBef>
        <a:spcAft>
          <a:spcPct val="0"/>
        </a:spcAft>
        <a:defRPr sz="3000">
          <a:solidFill>
            <a:srgbClr val="2F5626"/>
          </a:solidFill>
          <a:latin typeface="Arial" charset="0"/>
          <a:cs typeface="Times New Roman" pitchFamily="18" charset="0"/>
        </a:defRPr>
      </a:lvl7pPr>
      <a:lvl8pPr marL="1371254" algn="l" rtl="0" fontAlgn="base">
        <a:lnSpc>
          <a:spcPct val="90000"/>
        </a:lnSpc>
        <a:spcBef>
          <a:spcPct val="0"/>
        </a:spcBef>
        <a:spcAft>
          <a:spcPct val="0"/>
        </a:spcAft>
        <a:defRPr sz="3000">
          <a:solidFill>
            <a:srgbClr val="2F5626"/>
          </a:solidFill>
          <a:latin typeface="Arial" charset="0"/>
          <a:cs typeface="Times New Roman" pitchFamily="18" charset="0"/>
        </a:defRPr>
      </a:lvl8pPr>
      <a:lvl9pPr marL="1828339" algn="l" rtl="0" fontAlgn="base">
        <a:lnSpc>
          <a:spcPct val="90000"/>
        </a:lnSpc>
        <a:spcBef>
          <a:spcPct val="0"/>
        </a:spcBef>
        <a:spcAft>
          <a:spcPct val="0"/>
        </a:spcAft>
        <a:defRPr sz="3000">
          <a:solidFill>
            <a:srgbClr val="2F5626"/>
          </a:solidFill>
          <a:latin typeface="Arial" charset="0"/>
          <a:cs typeface="Times New Roman" pitchFamily="18" charset="0"/>
        </a:defRPr>
      </a:lvl9pPr>
    </p:titleStyle>
    <p:bodyStyle>
      <a:lvl1pPr marL="342813" indent="-342813" algn="l" rtl="0" eaLnBrk="0" fontAlgn="base" hangingPunct="0">
        <a:spcBef>
          <a:spcPct val="20000"/>
        </a:spcBef>
        <a:spcAft>
          <a:spcPct val="0"/>
        </a:spcAft>
        <a:buFont typeface="Arial" pitchFamily="34" charset="0"/>
        <a:defRPr sz="2000" b="1" kern="1200">
          <a:solidFill>
            <a:srgbClr val="2F5626"/>
          </a:solidFill>
          <a:latin typeface="Arial" pitchFamily="34" charset="0"/>
          <a:ea typeface="+mn-ea"/>
          <a:cs typeface="Arial" pitchFamily="34" charset="0"/>
        </a:defRPr>
      </a:lvl1pPr>
      <a:lvl2pPr marL="180931" indent="-180931"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2pPr>
      <a:lvl3pPr marL="445976" indent="-180931"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3pPr>
      <a:lvl4pPr marL="626905" indent="-180931"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4pPr>
      <a:lvl5pPr marL="807834" indent="-180931"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5pPr>
      <a:lvl6pPr marL="2513966" indent="-228543" algn="l" defTabSz="91416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49" indent="-228543" algn="l" defTabSz="91416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34" indent="-228543" algn="l" defTabSz="91416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17" indent="-228543" algn="l" defTabSz="91416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9" rtl="0" eaLnBrk="1" latinLnBrk="0" hangingPunct="1">
        <a:defRPr sz="1800" kern="1200">
          <a:solidFill>
            <a:schemeClr val="tx1"/>
          </a:solidFill>
          <a:latin typeface="+mn-lt"/>
          <a:ea typeface="+mn-ea"/>
          <a:cs typeface="+mn-cs"/>
        </a:defRPr>
      </a:lvl1pPr>
      <a:lvl2pPr marL="457085" algn="l" defTabSz="914169" rtl="0" eaLnBrk="1" latinLnBrk="0" hangingPunct="1">
        <a:defRPr sz="1800" kern="1200">
          <a:solidFill>
            <a:schemeClr val="tx1"/>
          </a:solidFill>
          <a:latin typeface="+mn-lt"/>
          <a:ea typeface="+mn-ea"/>
          <a:cs typeface="+mn-cs"/>
        </a:defRPr>
      </a:lvl2pPr>
      <a:lvl3pPr marL="914169" algn="l" defTabSz="914169" rtl="0" eaLnBrk="1" latinLnBrk="0" hangingPunct="1">
        <a:defRPr sz="1800" kern="1200">
          <a:solidFill>
            <a:schemeClr val="tx1"/>
          </a:solidFill>
          <a:latin typeface="+mn-lt"/>
          <a:ea typeface="+mn-ea"/>
          <a:cs typeface="+mn-cs"/>
        </a:defRPr>
      </a:lvl3pPr>
      <a:lvl4pPr marL="1371254" algn="l" defTabSz="914169" rtl="0" eaLnBrk="1" latinLnBrk="0" hangingPunct="1">
        <a:defRPr sz="1800" kern="1200">
          <a:solidFill>
            <a:schemeClr val="tx1"/>
          </a:solidFill>
          <a:latin typeface="+mn-lt"/>
          <a:ea typeface="+mn-ea"/>
          <a:cs typeface="+mn-cs"/>
        </a:defRPr>
      </a:lvl4pPr>
      <a:lvl5pPr marL="1828339" algn="l" defTabSz="914169" rtl="0" eaLnBrk="1" latinLnBrk="0" hangingPunct="1">
        <a:defRPr sz="1800" kern="1200">
          <a:solidFill>
            <a:schemeClr val="tx1"/>
          </a:solidFill>
          <a:latin typeface="+mn-lt"/>
          <a:ea typeface="+mn-ea"/>
          <a:cs typeface="+mn-cs"/>
        </a:defRPr>
      </a:lvl5pPr>
      <a:lvl6pPr marL="2285423" algn="l" defTabSz="914169" rtl="0" eaLnBrk="1" latinLnBrk="0" hangingPunct="1">
        <a:defRPr sz="1800" kern="1200">
          <a:solidFill>
            <a:schemeClr val="tx1"/>
          </a:solidFill>
          <a:latin typeface="+mn-lt"/>
          <a:ea typeface="+mn-ea"/>
          <a:cs typeface="+mn-cs"/>
        </a:defRPr>
      </a:lvl6pPr>
      <a:lvl7pPr marL="2742507" algn="l" defTabSz="914169" rtl="0" eaLnBrk="1" latinLnBrk="0" hangingPunct="1">
        <a:defRPr sz="1800" kern="1200">
          <a:solidFill>
            <a:schemeClr val="tx1"/>
          </a:solidFill>
          <a:latin typeface="+mn-lt"/>
          <a:ea typeface="+mn-ea"/>
          <a:cs typeface="+mn-cs"/>
        </a:defRPr>
      </a:lvl7pPr>
      <a:lvl8pPr marL="3199592" algn="l" defTabSz="914169" rtl="0" eaLnBrk="1" latinLnBrk="0" hangingPunct="1">
        <a:defRPr sz="1800" kern="1200">
          <a:solidFill>
            <a:schemeClr val="tx1"/>
          </a:solidFill>
          <a:latin typeface="+mn-lt"/>
          <a:ea typeface="+mn-ea"/>
          <a:cs typeface="+mn-cs"/>
        </a:defRPr>
      </a:lvl8pPr>
      <a:lvl9pPr marL="3656677" algn="l" defTabSz="91416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9"/>
            <a:ext cx="8915400" cy="1143000"/>
          </a:xfrm>
          <a:prstGeom prst="rect">
            <a:avLst/>
          </a:prstGeom>
        </p:spPr>
        <p:txBody>
          <a:bodyPr vert="horz" lIns="95784" tIns="47892" rIns="95784" bIns="47892" rtlCol="0" anchor="b">
            <a:no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0"/>
            <a:ext cx="8915400" cy="4525963"/>
          </a:xfrm>
          <a:prstGeom prst="rect">
            <a:avLst/>
          </a:prstGeom>
        </p:spPr>
        <p:txBody>
          <a:bodyPr vert="horz" lIns="95784" tIns="47892" rIns="95784" bIns="47892"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5355161" y="6356351"/>
            <a:ext cx="1048068" cy="365125"/>
          </a:xfrm>
          <a:prstGeom prst="rect">
            <a:avLst/>
          </a:prstGeom>
        </p:spPr>
        <p:txBody>
          <a:bodyPr vert="horz" lIns="95784" tIns="47892" rIns="95784" bIns="47892" rtlCol="0" anchor="ctr"/>
          <a:lstStyle>
            <a:lvl1pPr algn="l">
              <a:defRPr sz="1000">
                <a:solidFill>
                  <a:schemeClr val="tx1"/>
                </a:solidFill>
              </a:defRPr>
            </a:lvl1pPr>
          </a:lstStyle>
          <a:p>
            <a:pPr defTabSz="957838" fontAlgn="auto">
              <a:spcBef>
                <a:spcPts val="0"/>
              </a:spcBef>
              <a:spcAft>
                <a:spcPts val="0"/>
              </a:spcAft>
            </a:pPr>
            <a:fld id="{06B64096-513A-4056-AD1A-8089F6AFE02D}" type="datetimeFigureOut">
              <a:rPr lang="en-GB" smtClean="0">
                <a:solidFill>
                  <a:srgbClr val="002244"/>
                </a:solidFill>
                <a:latin typeface="Arial"/>
              </a:rPr>
              <a:pPr defTabSz="957838" fontAlgn="auto">
                <a:spcBef>
                  <a:spcPts val="0"/>
                </a:spcBef>
                <a:spcAft>
                  <a:spcPts val="0"/>
                </a:spcAft>
              </a:pPr>
              <a:t>29/04/2015</a:t>
            </a:fld>
            <a:endParaRPr lang="en-GB">
              <a:solidFill>
                <a:srgbClr val="002244"/>
              </a:solidFill>
              <a:latin typeface="Arial"/>
            </a:endParaRPr>
          </a:p>
        </p:txBody>
      </p:sp>
      <p:sp>
        <p:nvSpPr>
          <p:cNvPr id="5" name="Footer Placeholder 4"/>
          <p:cNvSpPr>
            <a:spLocks noGrp="1"/>
          </p:cNvSpPr>
          <p:nvPr>
            <p:ph type="ftr" sz="quarter" idx="3"/>
          </p:nvPr>
        </p:nvSpPr>
        <p:spPr>
          <a:xfrm>
            <a:off x="6460695" y="6356351"/>
            <a:ext cx="2950006" cy="365125"/>
          </a:xfrm>
          <a:prstGeom prst="rect">
            <a:avLst/>
          </a:prstGeom>
        </p:spPr>
        <p:txBody>
          <a:bodyPr vert="horz" lIns="95784" tIns="47892" rIns="95784" bIns="47892" rtlCol="0" anchor="ctr"/>
          <a:lstStyle>
            <a:lvl1pPr algn="r">
              <a:defRPr sz="1000">
                <a:solidFill>
                  <a:schemeClr val="tx1"/>
                </a:solidFill>
              </a:defRPr>
            </a:lvl1pPr>
          </a:lstStyle>
          <a:p>
            <a:pPr defTabSz="957838" fontAlgn="auto">
              <a:spcBef>
                <a:spcPts val="0"/>
              </a:spcBef>
              <a:spcAft>
                <a:spcPts val="0"/>
              </a:spcAft>
            </a:pPr>
            <a:endParaRPr lang="en-GB" dirty="0">
              <a:solidFill>
                <a:srgbClr val="002244"/>
              </a:solidFill>
              <a:latin typeface="Arial"/>
            </a:endParaRPr>
          </a:p>
        </p:txBody>
      </p:sp>
      <p:sp>
        <p:nvSpPr>
          <p:cNvPr id="6" name="Slide Number Placeholder 5"/>
          <p:cNvSpPr>
            <a:spLocks noGrp="1"/>
          </p:cNvSpPr>
          <p:nvPr>
            <p:ph type="sldNum" sz="quarter" idx="4"/>
          </p:nvPr>
        </p:nvSpPr>
        <p:spPr>
          <a:xfrm>
            <a:off x="4605030" y="6356351"/>
            <a:ext cx="695941" cy="365125"/>
          </a:xfrm>
          <a:prstGeom prst="rect">
            <a:avLst/>
          </a:prstGeom>
        </p:spPr>
        <p:txBody>
          <a:bodyPr vert="horz" lIns="95784" tIns="47892" rIns="95784" bIns="47892" rtlCol="0" anchor="ctr"/>
          <a:lstStyle>
            <a:lvl1pPr algn="ctr">
              <a:defRPr sz="1000">
                <a:solidFill>
                  <a:schemeClr val="tx1"/>
                </a:solidFill>
              </a:defRPr>
            </a:lvl1pPr>
          </a:lstStyle>
          <a:p>
            <a:pPr defTabSz="957838" fontAlgn="auto">
              <a:spcBef>
                <a:spcPts val="0"/>
              </a:spcBef>
              <a:spcAft>
                <a:spcPts val="0"/>
              </a:spcAft>
            </a:pPr>
            <a:fld id="{AC5418B0-CB07-44CE-97FE-8A2F735695C7}" type="slidenum">
              <a:rPr lang="en-GB" smtClean="0">
                <a:solidFill>
                  <a:srgbClr val="002244"/>
                </a:solidFill>
                <a:latin typeface="Arial"/>
              </a:rPr>
              <a:pPr defTabSz="957838" fontAlgn="auto">
                <a:spcBef>
                  <a:spcPts val="0"/>
                </a:spcBef>
                <a:spcAft>
                  <a:spcPts val="0"/>
                </a:spcAft>
              </a:pPr>
              <a:t>‹#›</a:t>
            </a:fld>
            <a:endParaRPr lang="en-GB">
              <a:solidFill>
                <a:srgbClr val="002244"/>
              </a:solidFill>
              <a:latin typeface="Arial"/>
            </a:endParaRPr>
          </a:p>
        </p:txBody>
      </p:sp>
      <p:sp>
        <p:nvSpPr>
          <p:cNvPr id="7" name="Frame 6"/>
          <p:cNvSpPr/>
          <p:nvPr/>
        </p:nvSpPr>
        <p:spPr>
          <a:xfrm>
            <a:off x="0" y="0"/>
            <a:ext cx="9906000" cy="6858000"/>
          </a:xfrm>
          <a:prstGeom prst="frame">
            <a:avLst>
              <a:gd name="adj1" fmla="val 1841"/>
            </a:avLst>
          </a:prstGeom>
          <a:solidFill>
            <a:srgbClr val="001844"/>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pic>
        <p:nvPicPr>
          <p:cNvPr id="8" name="Picture 7" descr="logo.emf"/>
          <p:cNvPicPr>
            <a:picLocks noChangeAspect="1"/>
          </p:cNvPicPr>
          <p:nvPr/>
        </p:nvPicPr>
        <p:blipFill>
          <a:blip r:embed="rId35" cstate="print"/>
          <a:stretch>
            <a:fillRect/>
          </a:stretch>
        </p:blipFill>
        <p:spPr>
          <a:xfrm>
            <a:off x="8583170" y="414678"/>
            <a:ext cx="874296" cy="853109"/>
          </a:xfrm>
          <a:prstGeom prst="rect">
            <a:avLst/>
          </a:prstGeom>
        </p:spPr>
      </p:pic>
    </p:spTree>
    <p:extLst>
      <p:ext uri="{BB962C8B-B14F-4D97-AF65-F5344CB8AC3E}">
        <p14:creationId xmlns:p14="http://schemas.microsoft.com/office/powerpoint/2010/main" val="869488409"/>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 id="2147483955" r:id="rId18"/>
    <p:sldLayoutId id="2147483956" r:id="rId19"/>
    <p:sldLayoutId id="2147483957" r:id="rId20"/>
    <p:sldLayoutId id="2147483958" r:id="rId21"/>
    <p:sldLayoutId id="2147483959" r:id="rId22"/>
    <p:sldLayoutId id="2147483960" r:id="rId23"/>
    <p:sldLayoutId id="2147483961" r:id="rId24"/>
    <p:sldLayoutId id="2147483962" r:id="rId25"/>
    <p:sldLayoutId id="2147483963" r:id="rId26"/>
    <p:sldLayoutId id="2147483964" r:id="rId27"/>
    <p:sldLayoutId id="2147483965" r:id="rId28"/>
    <p:sldLayoutId id="2147483966" r:id="rId29"/>
    <p:sldLayoutId id="2147483967" r:id="rId30"/>
    <p:sldLayoutId id="2147483968" r:id="rId31"/>
    <p:sldLayoutId id="2147483969" r:id="rId32"/>
    <p:sldLayoutId id="2147483970" r:id="rId33"/>
  </p:sldLayoutIdLst>
  <p:txStyles>
    <p:titleStyle>
      <a:lvl1pPr algn="l" defTabSz="957838" rtl="0" eaLnBrk="1" latinLnBrk="0" hangingPunct="1">
        <a:spcBef>
          <a:spcPct val="0"/>
        </a:spcBef>
        <a:buNone/>
        <a:defRPr sz="2600" kern="1200">
          <a:solidFill>
            <a:schemeClr val="tx1"/>
          </a:solidFill>
          <a:latin typeface="+mj-lt"/>
          <a:ea typeface="+mj-ea"/>
          <a:cs typeface="+mj-cs"/>
        </a:defRPr>
      </a:lvl1pPr>
    </p:titleStyle>
    <p:bodyStyle>
      <a:lvl1pPr marL="241995" indent="-241995" algn="l" defTabSz="957838" rtl="0" eaLnBrk="1" latinLnBrk="0" hangingPunct="1">
        <a:spcBef>
          <a:spcPts val="1102"/>
        </a:spcBef>
        <a:buFont typeface="Wingdings" pitchFamily="2" charset="2"/>
        <a:buChar char="§"/>
        <a:defRPr sz="1700" kern="1200">
          <a:solidFill>
            <a:schemeClr val="tx1"/>
          </a:solidFill>
          <a:latin typeface="+mn-lt"/>
          <a:ea typeface="+mn-ea"/>
          <a:cs typeface="+mn-cs"/>
        </a:defRPr>
      </a:lvl1pPr>
      <a:lvl2pPr marL="498568" indent="-256573" algn="l" defTabSz="957838" rtl="0" eaLnBrk="1" latinLnBrk="0" hangingPunct="1">
        <a:spcBef>
          <a:spcPct val="20000"/>
        </a:spcBef>
        <a:buClr>
          <a:srgbClr val="2B3E65"/>
        </a:buClr>
        <a:buFont typeface="Wingdings" pitchFamily="2" charset="2"/>
        <a:buChar char="§"/>
        <a:defRPr sz="1700" kern="1200">
          <a:solidFill>
            <a:schemeClr val="tx1"/>
          </a:solidFill>
          <a:latin typeface="+mn-lt"/>
          <a:ea typeface="+mn-ea"/>
          <a:cs typeface="+mn-cs"/>
        </a:defRPr>
      </a:lvl2pPr>
      <a:lvl3pPr marL="740563" indent="-228875" algn="l" defTabSz="957838" rtl="0" eaLnBrk="1" latinLnBrk="0" hangingPunct="1">
        <a:spcBef>
          <a:spcPct val="20000"/>
        </a:spcBef>
        <a:buClr>
          <a:srgbClr val="606B8D"/>
        </a:buClr>
        <a:buFont typeface="Wingdings" pitchFamily="2" charset="2"/>
        <a:buChar char="§"/>
        <a:defRPr sz="1700" kern="1200">
          <a:solidFill>
            <a:schemeClr val="tx1"/>
          </a:solidFill>
          <a:latin typeface="+mn-lt"/>
          <a:ea typeface="+mn-ea"/>
          <a:cs typeface="+mn-cs"/>
        </a:defRPr>
      </a:lvl3pPr>
      <a:lvl4pPr marL="995679" indent="-255116" algn="l" defTabSz="957838" rtl="0" eaLnBrk="1" latinLnBrk="0" hangingPunct="1">
        <a:spcBef>
          <a:spcPct val="20000"/>
        </a:spcBef>
        <a:buClr>
          <a:srgbClr val="A1A7C0"/>
        </a:buClr>
        <a:buFont typeface="Wingdings" pitchFamily="2" charset="2"/>
        <a:buChar char="§"/>
        <a:defRPr sz="1700" kern="1200">
          <a:solidFill>
            <a:schemeClr val="tx1"/>
          </a:solidFill>
          <a:latin typeface="+mn-lt"/>
          <a:ea typeface="+mn-ea"/>
          <a:cs typeface="+mn-cs"/>
        </a:defRPr>
      </a:lvl4pPr>
      <a:lvl5pPr marL="1237674" indent="-227417" algn="l" defTabSz="957838" rtl="0" eaLnBrk="1" latinLnBrk="0" hangingPunct="1">
        <a:spcBef>
          <a:spcPct val="20000"/>
        </a:spcBef>
        <a:buClr>
          <a:srgbClr val="A1A7C0"/>
        </a:buClr>
        <a:buFont typeface="Wingdings" pitchFamily="2" charset="2"/>
        <a:buChar char="§"/>
        <a:defRPr sz="1700" kern="1200">
          <a:solidFill>
            <a:schemeClr val="tx1"/>
          </a:solidFill>
          <a:latin typeface="+mn-lt"/>
          <a:ea typeface="+mn-ea"/>
          <a:cs typeface="+mn-cs"/>
        </a:defRPr>
      </a:lvl5pPr>
      <a:lvl6pPr marL="2634055" indent="-239460" algn="l" defTabSz="95783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975" indent="-239460" algn="l" defTabSz="95783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894" indent="-239460" algn="l" defTabSz="95783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813" indent="-239460" algn="l" defTabSz="95783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838" rtl="0" eaLnBrk="1" latinLnBrk="0" hangingPunct="1">
        <a:defRPr sz="1900" kern="1200">
          <a:solidFill>
            <a:schemeClr val="tx1"/>
          </a:solidFill>
          <a:latin typeface="+mn-lt"/>
          <a:ea typeface="+mn-ea"/>
          <a:cs typeface="+mn-cs"/>
        </a:defRPr>
      </a:lvl1pPr>
      <a:lvl2pPr marL="478919" algn="l" defTabSz="957838" rtl="0" eaLnBrk="1" latinLnBrk="0" hangingPunct="1">
        <a:defRPr sz="1900" kern="1200">
          <a:solidFill>
            <a:schemeClr val="tx1"/>
          </a:solidFill>
          <a:latin typeface="+mn-lt"/>
          <a:ea typeface="+mn-ea"/>
          <a:cs typeface="+mn-cs"/>
        </a:defRPr>
      </a:lvl2pPr>
      <a:lvl3pPr marL="957838" algn="l" defTabSz="957838" rtl="0" eaLnBrk="1" latinLnBrk="0" hangingPunct="1">
        <a:defRPr sz="1900" kern="1200">
          <a:solidFill>
            <a:schemeClr val="tx1"/>
          </a:solidFill>
          <a:latin typeface="+mn-lt"/>
          <a:ea typeface="+mn-ea"/>
          <a:cs typeface="+mn-cs"/>
        </a:defRPr>
      </a:lvl3pPr>
      <a:lvl4pPr marL="1436757" algn="l" defTabSz="957838" rtl="0" eaLnBrk="1" latinLnBrk="0" hangingPunct="1">
        <a:defRPr sz="1900" kern="1200">
          <a:solidFill>
            <a:schemeClr val="tx1"/>
          </a:solidFill>
          <a:latin typeface="+mn-lt"/>
          <a:ea typeface="+mn-ea"/>
          <a:cs typeface="+mn-cs"/>
        </a:defRPr>
      </a:lvl4pPr>
      <a:lvl5pPr marL="1915677" algn="l" defTabSz="957838" rtl="0" eaLnBrk="1" latinLnBrk="0" hangingPunct="1">
        <a:defRPr sz="1900" kern="1200">
          <a:solidFill>
            <a:schemeClr val="tx1"/>
          </a:solidFill>
          <a:latin typeface="+mn-lt"/>
          <a:ea typeface="+mn-ea"/>
          <a:cs typeface="+mn-cs"/>
        </a:defRPr>
      </a:lvl5pPr>
      <a:lvl6pPr marL="2394596" algn="l" defTabSz="957838" rtl="0" eaLnBrk="1" latinLnBrk="0" hangingPunct="1">
        <a:defRPr sz="1900" kern="1200">
          <a:solidFill>
            <a:schemeClr val="tx1"/>
          </a:solidFill>
          <a:latin typeface="+mn-lt"/>
          <a:ea typeface="+mn-ea"/>
          <a:cs typeface="+mn-cs"/>
        </a:defRPr>
      </a:lvl6pPr>
      <a:lvl7pPr marL="2873515" algn="l" defTabSz="957838" rtl="0" eaLnBrk="1" latinLnBrk="0" hangingPunct="1">
        <a:defRPr sz="1900" kern="1200">
          <a:solidFill>
            <a:schemeClr val="tx1"/>
          </a:solidFill>
          <a:latin typeface="+mn-lt"/>
          <a:ea typeface="+mn-ea"/>
          <a:cs typeface="+mn-cs"/>
        </a:defRPr>
      </a:lvl7pPr>
      <a:lvl8pPr marL="3352434" algn="l" defTabSz="957838" rtl="0" eaLnBrk="1" latinLnBrk="0" hangingPunct="1">
        <a:defRPr sz="1900" kern="1200">
          <a:solidFill>
            <a:schemeClr val="tx1"/>
          </a:solidFill>
          <a:latin typeface="+mn-lt"/>
          <a:ea typeface="+mn-ea"/>
          <a:cs typeface="+mn-cs"/>
        </a:defRPr>
      </a:lvl8pPr>
      <a:lvl9pPr marL="3831353" algn="l" defTabSz="957838"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4961" y="5564908"/>
            <a:ext cx="9589839" cy="1292464"/>
          </a:xfrm>
          <a:prstGeom prst="rect">
            <a:avLst/>
          </a:prstGeom>
        </p:spPr>
      </p:pic>
    </p:spTree>
    <p:extLst>
      <p:ext uri="{BB962C8B-B14F-4D97-AF65-F5344CB8AC3E}">
        <p14:creationId xmlns:p14="http://schemas.microsoft.com/office/powerpoint/2010/main" val="3533414647"/>
      </p:ext>
    </p:extLst>
  </p:cSld>
  <p:clrMap bg1="lt1" tx1="dk1" bg2="lt2" tx2="dk2" accent1="accent1" accent2="accent2" accent3="accent3" accent4="accent4" accent5="accent5" accent6="accent6" hlink="hlink" folHlink="folHlink"/>
  <p:sldLayoutIdLst>
    <p:sldLayoutId id="2147483974" r:id="rId1"/>
    <p:sldLayoutId id="2147483975"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40"/>
            <a:ext cx="8915400" cy="1143000"/>
          </a:xfrm>
          <a:prstGeom prst="rect">
            <a:avLst/>
          </a:prstGeom>
        </p:spPr>
        <p:txBody>
          <a:bodyPr vert="horz" lIns="95715" tIns="47857" rIns="95715" bIns="47857" rtlCol="0" anchor="b">
            <a:no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7"/>
            <a:ext cx="8915400" cy="4525963"/>
          </a:xfrm>
          <a:prstGeom prst="rect">
            <a:avLst/>
          </a:prstGeom>
        </p:spPr>
        <p:txBody>
          <a:bodyPr vert="horz" lIns="95715" tIns="47857" rIns="95715" bIns="47857"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5355165" y="6356370"/>
            <a:ext cx="1048068" cy="365125"/>
          </a:xfrm>
          <a:prstGeom prst="rect">
            <a:avLst/>
          </a:prstGeom>
        </p:spPr>
        <p:txBody>
          <a:bodyPr vert="horz" lIns="95715" tIns="47857" rIns="95715" bIns="47857" rtlCol="0" anchor="ctr"/>
          <a:lstStyle>
            <a:lvl1pPr algn="l">
              <a:defRPr sz="1000">
                <a:solidFill>
                  <a:schemeClr val="tx1"/>
                </a:solidFill>
              </a:defRPr>
            </a:lvl1pPr>
          </a:lstStyle>
          <a:p>
            <a:pPr defTabSz="957146" fontAlgn="auto">
              <a:spcBef>
                <a:spcPts val="0"/>
              </a:spcBef>
              <a:spcAft>
                <a:spcPts val="0"/>
              </a:spcAft>
            </a:pPr>
            <a:fld id="{06B64096-513A-4056-AD1A-8089F6AFE02D}" type="datetimeFigureOut">
              <a:rPr lang="en-GB" smtClean="0">
                <a:solidFill>
                  <a:srgbClr val="002244"/>
                </a:solidFill>
                <a:latin typeface="Arial"/>
              </a:rPr>
              <a:pPr defTabSz="957146" fontAlgn="auto">
                <a:spcBef>
                  <a:spcPts val="0"/>
                </a:spcBef>
                <a:spcAft>
                  <a:spcPts val="0"/>
                </a:spcAft>
              </a:pPr>
              <a:t>29/04/2015</a:t>
            </a:fld>
            <a:endParaRPr lang="en-GB">
              <a:solidFill>
                <a:srgbClr val="002244"/>
              </a:solidFill>
              <a:latin typeface="Arial"/>
            </a:endParaRPr>
          </a:p>
        </p:txBody>
      </p:sp>
      <p:sp>
        <p:nvSpPr>
          <p:cNvPr id="5" name="Footer Placeholder 4"/>
          <p:cNvSpPr>
            <a:spLocks noGrp="1"/>
          </p:cNvSpPr>
          <p:nvPr>
            <p:ph type="ftr" sz="quarter" idx="3"/>
          </p:nvPr>
        </p:nvSpPr>
        <p:spPr>
          <a:xfrm>
            <a:off x="6460695" y="6356370"/>
            <a:ext cx="2950006" cy="365125"/>
          </a:xfrm>
          <a:prstGeom prst="rect">
            <a:avLst/>
          </a:prstGeom>
        </p:spPr>
        <p:txBody>
          <a:bodyPr vert="horz" lIns="95715" tIns="47857" rIns="95715" bIns="47857" rtlCol="0" anchor="ctr"/>
          <a:lstStyle>
            <a:lvl1pPr algn="r">
              <a:defRPr sz="1000">
                <a:solidFill>
                  <a:schemeClr val="tx1"/>
                </a:solidFill>
              </a:defRPr>
            </a:lvl1pPr>
          </a:lstStyle>
          <a:p>
            <a:pPr defTabSz="957146" fontAlgn="auto">
              <a:spcBef>
                <a:spcPts val="0"/>
              </a:spcBef>
              <a:spcAft>
                <a:spcPts val="0"/>
              </a:spcAft>
            </a:pPr>
            <a:endParaRPr lang="en-GB" dirty="0">
              <a:solidFill>
                <a:srgbClr val="002244"/>
              </a:solidFill>
              <a:latin typeface="Arial"/>
            </a:endParaRPr>
          </a:p>
        </p:txBody>
      </p:sp>
      <p:sp>
        <p:nvSpPr>
          <p:cNvPr id="6" name="Slide Number Placeholder 5"/>
          <p:cNvSpPr>
            <a:spLocks noGrp="1"/>
          </p:cNvSpPr>
          <p:nvPr>
            <p:ph type="sldNum" sz="quarter" idx="4"/>
          </p:nvPr>
        </p:nvSpPr>
        <p:spPr>
          <a:xfrm>
            <a:off x="4605047" y="6356370"/>
            <a:ext cx="695941" cy="365125"/>
          </a:xfrm>
          <a:prstGeom prst="rect">
            <a:avLst/>
          </a:prstGeom>
        </p:spPr>
        <p:txBody>
          <a:bodyPr vert="horz" lIns="95715" tIns="47857" rIns="95715" bIns="47857" rtlCol="0" anchor="ctr"/>
          <a:lstStyle>
            <a:lvl1pPr algn="ctr">
              <a:defRPr sz="1000">
                <a:solidFill>
                  <a:schemeClr val="tx1"/>
                </a:solidFill>
              </a:defRPr>
            </a:lvl1pPr>
          </a:lstStyle>
          <a:p>
            <a:pPr defTabSz="957146" fontAlgn="auto">
              <a:spcBef>
                <a:spcPts val="0"/>
              </a:spcBef>
              <a:spcAft>
                <a:spcPts val="0"/>
              </a:spcAft>
            </a:pPr>
            <a:fld id="{AC5418B0-CB07-44CE-97FE-8A2F735695C7}" type="slidenum">
              <a:rPr lang="en-GB" smtClean="0">
                <a:solidFill>
                  <a:srgbClr val="002244"/>
                </a:solidFill>
                <a:latin typeface="Arial"/>
              </a:rPr>
              <a:pPr defTabSz="957146" fontAlgn="auto">
                <a:spcBef>
                  <a:spcPts val="0"/>
                </a:spcBef>
                <a:spcAft>
                  <a:spcPts val="0"/>
                </a:spcAft>
              </a:pPr>
              <a:t>‹#›</a:t>
            </a:fld>
            <a:endParaRPr lang="en-GB">
              <a:solidFill>
                <a:srgbClr val="002244"/>
              </a:solidFill>
              <a:latin typeface="Arial"/>
            </a:endParaRPr>
          </a:p>
        </p:txBody>
      </p:sp>
      <p:sp>
        <p:nvSpPr>
          <p:cNvPr id="7" name="Frame 6"/>
          <p:cNvSpPr/>
          <p:nvPr/>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pic>
        <p:nvPicPr>
          <p:cNvPr id="8" name="Picture 7" descr="logo.emf"/>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spTree>
    <p:extLst>
      <p:ext uri="{BB962C8B-B14F-4D97-AF65-F5344CB8AC3E}">
        <p14:creationId xmlns:p14="http://schemas.microsoft.com/office/powerpoint/2010/main" val="230916654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Lst>
  <p:txStyles>
    <p:titleStyle>
      <a:lvl1pPr algn="l" defTabSz="957146" rtl="0" eaLnBrk="1" latinLnBrk="0" hangingPunct="1">
        <a:spcBef>
          <a:spcPct val="0"/>
        </a:spcBef>
        <a:buNone/>
        <a:defRPr sz="2600" kern="1200">
          <a:solidFill>
            <a:schemeClr val="tx1"/>
          </a:solidFill>
          <a:latin typeface="+mj-lt"/>
          <a:ea typeface="+mj-ea"/>
          <a:cs typeface="+mj-cs"/>
        </a:defRPr>
      </a:lvl1pPr>
    </p:titleStyle>
    <p:bodyStyle>
      <a:lvl1pPr marL="241821" indent="-241821" algn="l" defTabSz="957146" rtl="0" eaLnBrk="1" latinLnBrk="0" hangingPunct="1">
        <a:spcBef>
          <a:spcPts val="1102"/>
        </a:spcBef>
        <a:buFont typeface="Wingdings" pitchFamily="2" charset="2"/>
        <a:buChar char="§"/>
        <a:defRPr sz="1700" kern="1200">
          <a:solidFill>
            <a:schemeClr val="tx1"/>
          </a:solidFill>
          <a:latin typeface="+mn-lt"/>
          <a:ea typeface="+mn-ea"/>
          <a:cs typeface="+mn-cs"/>
        </a:defRPr>
      </a:lvl1pPr>
      <a:lvl2pPr marL="498206" indent="-256386" algn="l" defTabSz="957146" rtl="0" eaLnBrk="1" latinLnBrk="0" hangingPunct="1">
        <a:spcBef>
          <a:spcPct val="20000"/>
        </a:spcBef>
        <a:buClr>
          <a:srgbClr val="2B3E65"/>
        </a:buClr>
        <a:buFont typeface="Wingdings" pitchFamily="2" charset="2"/>
        <a:buChar char="§"/>
        <a:defRPr sz="1700" kern="1200">
          <a:solidFill>
            <a:schemeClr val="tx1"/>
          </a:solidFill>
          <a:latin typeface="+mn-lt"/>
          <a:ea typeface="+mn-ea"/>
          <a:cs typeface="+mn-cs"/>
        </a:defRPr>
      </a:lvl2pPr>
      <a:lvl3pPr marL="740028" indent="-228712" algn="l" defTabSz="957146" rtl="0" eaLnBrk="1" latinLnBrk="0" hangingPunct="1">
        <a:spcBef>
          <a:spcPct val="20000"/>
        </a:spcBef>
        <a:buClr>
          <a:srgbClr val="606B8D"/>
        </a:buClr>
        <a:buFont typeface="Wingdings" pitchFamily="2" charset="2"/>
        <a:buChar char="§"/>
        <a:defRPr sz="1700" kern="1200">
          <a:solidFill>
            <a:schemeClr val="tx1"/>
          </a:solidFill>
          <a:latin typeface="+mn-lt"/>
          <a:ea typeface="+mn-ea"/>
          <a:cs typeface="+mn-cs"/>
        </a:defRPr>
      </a:lvl3pPr>
      <a:lvl4pPr marL="994957" indent="-254933" algn="l" defTabSz="957146" rtl="0" eaLnBrk="1" latinLnBrk="0" hangingPunct="1">
        <a:spcBef>
          <a:spcPct val="20000"/>
        </a:spcBef>
        <a:buClr>
          <a:srgbClr val="A1A7C0"/>
        </a:buClr>
        <a:buFont typeface="Wingdings" pitchFamily="2" charset="2"/>
        <a:buChar char="§"/>
        <a:defRPr sz="1700" kern="1200">
          <a:solidFill>
            <a:schemeClr val="tx1"/>
          </a:solidFill>
          <a:latin typeface="+mn-lt"/>
          <a:ea typeface="+mn-ea"/>
          <a:cs typeface="+mn-cs"/>
        </a:defRPr>
      </a:lvl4pPr>
      <a:lvl5pPr marL="1236777" indent="-227252" algn="l" defTabSz="957146" rtl="0" eaLnBrk="1" latinLnBrk="0" hangingPunct="1">
        <a:spcBef>
          <a:spcPct val="20000"/>
        </a:spcBef>
        <a:buClr>
          <a:srgbClr val="A1A7C0"/>
        </a:buClr>
        <a:buFont typeface="Wingdings" pitchFamily="2" charset="2"/>
        <a:buChar char="§"/>
        <a:defRPr sz="1700" kern="1200">
          <a:solidFill>
            <a:schemeClr val="tx1"/>
          </a:solidFill>
          <a:latin typeface="+mn-lt"/>
          <a:ea typeface="+mn-ea"/>
          <a:cs typeface="+mn-cs"/>
        </a:defRPr>
      </a:lvl5pPr>
      <a:lvl6pPr marL="2632149" indent="-239288" algn="l" defTabSz="95714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0724" indent="-239288" algn="l" defTabSz="95714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89297" indent="-239288" algn="l" defTabSz="95714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7869" indent="-239288" algn="l" defTabSz="95714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146" rtl="0" eaLnBrk="1" latinLnBrk="0" hangingPunct="1">
        <a:defRPr sz="1900" kern="1200">
          <a:solidFill>
            <a:schemeClr val="tx1"/>
          </a:solidFill>
          <a:latin typeface="+mn-lt"/>
          <a:ea typeface="+mn-ea"/>
          <a:cs typeface="+mn-cs"/>
        </a:defRPr>
      </a:lvl1pPr>
      <a:lvl2pPr marL="478574" algn="l" defTabSz="957146" rtl="0" eaLnBrk="1" latinLnBrk="0" hangingPunct="1">
        <a:defRPr sz="1900" kern="1200">
          <a:solidFill>
            <a:schemeClr val="tx1"/>
          </a:solidFill>
          <a:latin typeface="+mn-lt"/>
          <a:ea typeface="+mn-ea"/>
          <a:cs typeface="+mn-cs"/>
        </a:defRPr>
      </a:lvl2pPr>
      <a:lvl3pPr marL="957146" algn="l" defTabSz="957146" rtl="0" eaLnBrk="1" latinLnBrk="0" hangingPunct="1">
        <a:defRPr sz="1900" kern="1200">
          <a:solidFill>
            <a:schemeClr val="tx1"/>
          </a:solidFill>
          <a:latin typeface="+mn-lt"/>
          <a:ea typeface="+mn-ea"/>
          <a:cs typeface="+mn-cs"/>
        </a:defRPr>
      </a:lvl3pPr>
      <a:lvl4pPr marL="1435723" algn="l" defTabSz="957146" rtl="0" eaLnBrk="1" latinLnBrk="0" hangingPunct="1">
        <a:defRPr sz="1900" kern="1200">
          <a:solidFill>
            <a:schemeClr val="tx1"/>
          </a:solidFill>
          <a:latin typeface="+mn-lt"/>
          <a:ea typeface="+mn-ea"/>
          <a:cs typeface="+mn-cs"/>
        </a:defRPr>
      </a:lvl4pPr>
      <a:lvl5pPr marL="1914290" algn="l" defTabSz="957146" rtl="0" eaLnBrk="1" latinLnBrk="0" hangingPunct="1">
        <a:defRPr sz="1900" kern="1200">
          <a:solidFill>
            <a:schemeClr val="tx1"/>
          </a:solidFill>
          <a:latin typeface="+mn-lt"/>
          <a:ea typeface="+mn-ea"/>
          <a:cs typeface="+mn-cs"/>
        </a:defRPr>
      </a:lvl5pPr>
      <a:lvl6pPr marL="2392865" algn="l" defTabSz="957146" rtl="0" eaLnBrk="1" latinLnBrk="0" hangingPunct="1">
        <a:defRPr sz="1900" kern="1200">
          <a:solidFill>
            <a:schemeClr val="tx1"/>
          </a:solidFill>
          <a:latin typeface="+mn-lt"/>
          <a:ea typeface="+mn-ea"/>
          <a:cs typeface="+mn-cs"/>
        </a:defRPr>
      </a:lvl6pPr>
      <a:lvl7pPr marL="2871436" algn="l" defTabSz="957146" rtl="0" eaLnBrk="1" latinLnBrk="0" hangingPunct="1">
        <a:defRPr sz="1900" kern="1200">
          <a:solidFill>
            <a:schemeClr val="tx1"/>
          </a:solidFill>
          <a:latin typeface="+mn-lt"/>
          <a:ea typeface="+mn-ea"/>
          <a:cs typeface="+mn-cs"/>
        </a:defRPr>
      </a:lvl7pPr>
      <a:lvl8pPr marL="3350007" algn="l" defTabSz="957146" rtl="0" eaLnBrk="1" latinLnBrk="0" hangingPunct="1">
        <a:defRPr sz="1900" kern="1200">
          <a:solidFill>
            <a:schemeClr val="tx1"/>
          </a:solidFill>
          <a:latin typeface="+mn-lt"/>
          <a:ea typeface="+mn-ea"/>
          <a:cs typeface="+mn-cs"/>
        </a:defRPr>
      </a:lvl8pPr>
      <a:lvl9pPr marL="3828580" algn="l" defTabSz="957146"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4518" name="Picture 4" descr="Template landscape shadow_5_Page_5.jp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23537" y="-14392"/>
            <a:ext cx="9957494" cy="688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p:cNvSpPr>
            <a:spLocks noGrp="1" noChangeArrowheads="1"/>
          </p:cNvSpPr>
          <p:nvPr>
            <p:ph type="title"/>
          </p:nvPr>
        </p:nvSpPr>
        <p:spPr bwMode="auto">
          <a:xfrm>
            <a:off x="495829" y="274954"/>
            <a:ext cx="89143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931" tIns="41965" rIns="83931" bIns="41965" numCol="1" anchor="ctr" anchorCtr="0" compatLnSpc="1">
            <a:prstTxWarp prst="textNoShape">
              <a:avLst/>
            </a:prstTxWarp>
          </a:bodyPr>
          <a:lstStyle/>
          <a:p>
            <a:pPr lvl="0"/>
            <a:r>
              <a:rPr lang="en-US" smtClean="0"/>
              <a:t>Click to edit Master title style</a:t>
            </a:r>
            <a:endParaRPr lang="en-GB" smtClean="0"/>
          </a:p>
        </p:txBody>
      </p:sp>
      <p:sp>
        <p:nvSpPr>
          <p:cNvPr id="64516" name="Rectangle 4"/>
          <p:cNvSpPr>
            <a:spLocks noGrp="1" noChangeArrowheads="1"/>
          </p:cNvSpPr>
          <p:nvPr>
            <p:ph type="body" idx="1"/>
          </p:nvPr>
        </p:nvSpPr>
        <p:spPr bwMode="auto">
          <a:xfrm>
            <a:off x="495829" y="1600794"/>
            <a:ext cx="8914369" cy="4048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931" tIns="41965" rIns="83931" bIns="4196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val="356237572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1" fontAlgn="base" hangingPunct="1">
        <a:spcBef>
          <a:spcPct val="0"/>
        </a:spcBef>
        <a:spcAft>
          <a:spcPct val="0"/>
        </a:spcAft>
        <a:defRPr sz="3300" b="1">
          <a:solidFill>
            <a:srgbClr val="84006F"/>
          </a:solidFill>
          <a:latin typeface="+mj-lt"/>
          <a:ea typeface="+mj-ea"/>
          <a:cs typeface="+mj-cs"/>
        </a:defRPr>
      </a:lvl1pPr>
      <a:lvl2pPr algn="l" rtl="0" eaLnBrk="1" fontAlgn="base" hangingPunct="1">
        <a:spcBef>
          <a:spcPct val="0"/>
        </a:spcBef>
        <a:spcAft>
          <a:spcPct val="0"/>
        </a:spcAft>
        <a:defRPr sz="3300" b="1">
          <a:solidFill>
            <a:srgbClr val="84006F"/>
          </a:solidFill>
          <a:latin typeface="Arial" charset="0"/>
          <a:ea typeface="ＭＳ Ｐゴシック" pitchFamily="-84" charset="-128"/>
        </a:defRPr>
      </a:lvl2pPr>
      <a:lvl3pPr algn="l" rtl="0" eaLnBrk="1" fontAlgn="base" hangingPunct="1">
        <a:spcBef>
          <a:spcPct val="0"/>
        </a:spcBef>
        <a:spcAft>
          <a:spcPct val="0"/>
        </a:spcAft>
        <a:defRPr sz="3300" b="1">
          <a:solidFill>
            <a:srgbClr val="84006F"/>
          </a:solidFill>
          <a:latin typeface="Arial" charset="0"/>
          <a:ea typeface="ＭＳ Ｐゴシック" pitchFamily="-84" charset="-128"/>
        </a:defRPr>
      </a:lvl3pPr>
      <a:lvl4pPr algn="l" rtl="0" eaLnBrk="1" fontAlgn="base" hangingPunct="1">
        <a:spcBef>
          <a:spcPct val="0"/>
        </a:spcBef>
        <a:spcAft>
          <a:spcPct val="0"/>
        </a:spcAft>
        <a:defRPr sz="3300" b="1">
          <a:solidFill>
            <a:srgbClr val="84006F"/>
          </a:solidFill>
          <a:latin typeface="Arial" charset="0"/>
          <a:ea typeface="ＭＳ Ｐゴシック" pitchFamily="-84" charset="-128"/>
        </a:defRPr>
      </a:lvl4pPr>
      <a:lvl5pPr algn="l" rtl="0" eaLnBrk="1" fontAlgn="base" hangingPunct="1">
        <a:spcBef>
          <a:spcPct val="0"/>
        </a:spcBef>
        <a:spcAft>
          <a:spcPct val="0"/>
        </a:spcAft>
        <a:defRPr sz="3300" b="1">
          <a:solidFill>
            <a:srgbClr val="84006F"/>
          </a:solidFill>
          <a:latin typeface="Arial" charset="0"/>
          <a:ea typeface="ＭＳ Ｐゴシック" pitchFamily="-84" charset="-128"/>
        </a:defRPr>
      </a:lvl5pPr>
      <a:lvl6pPr marL="419661" algn="l" rtl="0" eaLnBrk="1" fontAlgn="base" hangingPunct="1">
        <a:spcBef>
          <a:spcPct val="0"/>
        </a:spcBef>
        <a:spcAft>
          <a:spcPct val="0"/>
        </a:spcAft>
        <a:defRPr sz="3300" b="1">
          <a:solidFill>
            <a:srgbClr val="84006F"/>
          </a:solidFill>
          <a:latin typeface="Arial" charset="0"/>
          <a:ea typeface="ＭＳ Ｐゴシック" pitchFamily="-84" charset="-128"/>
        </a:defRPr>
      </a:lvl6pPr>
      <a:lvl7pPr marL="839321" algn="l" rtl="0" eaLnBrk="1" fontAlgn="base" hangingPunct="1">
        <a:spcBef>
          <a:spcPct val="0"/>
        </a:spcBef>
        <a:spcAft>
          <a:spcPct val="0"/>
        </a:spcAft>
        <a:defRPr sz="3300" b="1">
          <a:solidFill>
            <a:srgbClr val="84006F"/>
          </a:solidFill>
          <a:latin typeface="Arial" charset="0"/>
          <a:ea typeface="ＭＳ Ｐゴシック" pitchFamily="-84" charset="-128"/>
        </a:defRPr>
      </a:lvl7pPr>
      <a:lvl8pPr marL="1258985" algn="l" rtl="0" eaLnBrk="1" fontAlgn="base" hangingPunct="1">
        <a:spcBef>
          <a:spcPct val="0"/>
        </a:spcBef>
        <a:spcAft>
          <a:spcPct val="0"/>
        </a:spcAft>
        <a:defRPr sz="3300" b="1">
          <a:solidFill>
            <a:srgbClr val="84006F"/>
          </a:solidFill>
          <a:latin typeface="Arial" charset="0"/>
          <a:ea typeface="ＭＳ Ｐゴシック" pitchFamily="-84" charset="-128"/>
        </a:defRPr>
      </a:lvl8pPr>
      <a:lvl9pPr marL="1678644" algn="l" rtl="0" eaLnBrk="1" fontAlgn="base" hangingPunct="1">
        <a:spcBef>
          <a:spcPct val="0"/>
        </a:spcBef>
        <a:spcAft>
          <a:spcPct val="0"/>
        </a:spcAft>
        <a:defRPr sz="3300" b="1">
          <a:solidFill>
            <a:srgbClr val="84006F"/>
          </a:solidFill>
          <a:latin typeface="Arial" charset="0"/>
          <a:ea typeface="ＭＳ Ｐゴシック" pitchFamily="-84" charset="-128"/>
        </a:defRPr>
      </a:lvl9pPr>
    </p:titleStyle>
    <p:bodyStyle>
      <a:lvl1pPr marL="314745" indent="-314745" algn="l" rtl="0" eaLnBrk="1" fontAlgn="base" hangingPunct="1">
        <a:spcBef>
          <a:spcPct val="20000"/>
        </a:spcBef>
        <a:spcAft>
          <a:spcPct val="0"/>
        </a:spcAft>
        <a:buChar char="•"/>
        <a:defRPr sz="2900">
          <a:solidFill>
            <a:schemeClr val="tx1"/>
          </a:solidFill>
          <a:latin typeface="+mn-lt"/>
          <a:ea typeface="+mn-ea"/>
          <a:cs typeface="+mn-cs"/>
        </a:defRPr>
      </a:lvl1pPr>
      <a:lvl2pPr marL="681950" indent="-262289" algn="l" rtl="0" eaLnBrk="1" fontAlgn="base" hangingPunct="1">
        <a:spcBef>
          <a:spcPct val="20000"/>
        </a:spcBef>
        <a:spcAft>
          <a:spcPct val="0"/>
        </a:spcAft>
        <a:buChar char="–"/>
        <a:defRPr sz="2600">
          <a:solidFill>
            <a:schemeClr val="tx1"/>
          </a:solidFill>
          <a:latin typeface="+mn-lt"/>
        </a:defRPr>
      </a:lvl2pPr>
      <a:lvl3pPr marL="1049151" indent="-209831" algn="l" rtl="0" eaLnBrk="1" fontAlgn="base" hangingPunct="1">
        <a:spcBef>
          <a:spcPct val="20000"/>
        </a:spcBef>
        <a:spcAft>
          <a:spcPct val="0"/>
        </a:spcAft>
        <a:buChar char="•"/>
        <a:defRPr sz="2200">
          <a:solidFill>
            <a:schemeClr val="tx1"/>
          </a:solidFill>
          <a:latin typeface="+mn-lt"/>
        </a:defRPr>
      </a:lvl3pPr>
      <a:lvl4pPr marL="1468814" indent="-209831" algn="l" rtl="0" eaLnBrk="1" fontAlgn="base" hangingPunct="1">
        <a:spcBef>
          <a:spcPct val="20000"/>
        </a:spcBef>
        <a:spcAft>
          <a:spcPct val="0"/>
        </a:spcAft>
        <a:buChar char="–"/>
        <a:defRPr sz="1800">
          <a:solidFill>
            <a:schemeClr val="tx1"/>
          </a:solidFill>
          <a:latin typeface="+mn-lt"/>
        </a:defRPr>
      </a:lvl4pPr>
      <a:lvl5pPr marL="1888475" indent="-209831" algn="l" rtl="0" eaLnBrk="1" fontAlgn="base" hangingPunct="1">
        <a:spcBef>
          <a:spcPct val="20000"/>
        </a:spcBef>
        <a:spcAft>
          <a:spcPct val="0"/>
        </a:spcAft>
        <a:buChar char="»"/>
        <a:defRPr sz="1800">
          <a:solidFill>
            <a:schemeClr val="tx1"/>
          </a:solidFill>
          <a:latin typeface="+mn-lt"/>
        </a:defRPr>
      </a:lvl5pPr>
      <a:lvl6pPr marL="2308133" indent="-209831" algn="l" rtl="0" eaLnBrk="1" fontAlgn="base" hangingPunct="1">
        <a:spcBef>
          <a:spcPct val="20000"/>
        </a:spcBef>
        <a:spcAft>
          <a:spcPct val="0"/>
        </a:spcAft>
        <a:buChar char="»"/>
        <a:defRPr sz="1800">
          <a:solidFill>
            <a:schemeClr val="tx1"/>
          </a:solidFill>
          <a:latin typeface="+mn-lt"/>
        </a:defRPr>
      </a:lvl6pPr>
      <a:lvl7pPr marL="2727795" indent="-209831" algn="l" rtl="0" eaLnBrk="1" fontAlgn="base" hangingPunct="1">
        <a:spcBef>
          <a:spcPct val="20000"/>
        </a:spcBef>
        <a:spcAft>
          <a:spcPct val="0"/>
        </a:spcAft>
        <a:buChar char="»"/>
        <a:defRPr sz="1800">
          <a:solidFill>
            <a:schemeClr val="tx1"/>
          </a:solidFill>
          <a:latin typeface="+mn-lt"/>
        </a:defRPr>
      </a:lvl7pPr>
      <a:lvl8pPr marL="3147458" indent="-209831" algn="l" rtl="0" eaLnBrk="1" fontAlgn="base" hangingPunct="1">
        <a:spcBef>
          <a:spcPct val="20000"/>
        </a:spcBef>
        <a:spcAft>
          <a:spcPct val="0"/>
        </a:spcAft>
        <a:buChar char="»"/>
        <a:defRPr sz="1800">
          <a:solidFill>
            <a:schemeClr val="tx1"/>
          </a:solidFill>
          <a:latin typeface="+mn-lt"/>
        </a:defRPr>
      </a:lvl8pPr>
      <a:lvl9pPr marL="3567120" indent="-209831" algn="l"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39321" rtl="0" eaLnBrk="1" latinLnBrk="0" hangingPunct="1">
        <a:defRPr sz="1700" kern="1200">
          <a:solidFill>
            <a:schemeClr val="tx1"/>
          </a:solidFill>
          <a:latin typeface="+mn-lt"/>
          <a:ea typeface="+mn-ea"/>
          <a:cs typeface="+mn-cs"/>
        </a:defRPr>
      </a:lvl1pPr>
      <a:lvl2pPr marL="419661" algn="l" defTabSz="839321" rtl="0" eaLnBrk="1" latinLnBrk="0" hangingPunct="1">
        <a:defRPr sz="1700" kern="1200">
          <a:solidFill>
            <a:schemeClr val="tx1"/>
          </a:solidFill>
          <a:latin typeface="+mn-lt"/>
          <a:ea typeface="+mn-ea"/>
          <a:cs typeface="+mn-cs"/>
        </a:defRPr>
      </a:lvl2pPr>
      <a:lvl3pPr marL="839321" algn="l" defTabSz="839321" rtl="0" eaLnBrk="1" latinLnBrk="0" hangingPunct="1">
        <a:defRPr sz="1700" kern="1200">
          <a:solidFill>
            <a:schemeClr val="tx1"/>
          </a:solidFill>
          <a:latin typeface="+mn-lt"/>
          <a:ea typeface="+mn-ea"/>
          <a:cs typeface="+mn-cs"/>
        </a:defRPr>
      </a:lvl3pPr>
      <a:lvl4pPr marL="1258985" algn="l" defTabSz="839321" rtl="0" eaLnBrk="1" latinLnBrk="0" hangingPunct="1">
        <a:defRPr sz="1700" kern="1200">
          <a:solidFill>
            <a:schemeClr val="tx1"/>
          </a:solidFill>
          <a:latin typeface="+mn-lt"/>
          <a:ea typeface="+mn-ea"/>
          <a:cs typeface="+mn-cs"/>
        </a:defRPr>
      </a:lvl4pPr>
      <a:lvl5pPr marL="1678644" algn="l" defTabSz="839321" rtl="0" eaLnBrk="1" latinLnBrk="0" hangingPunct="1">
        <a:defRPr sz="1700" kern="1200">
          <a:solidFill>
            <a:schemeClr val="tx1"/>
          </a:solidFill>
          <a:latin typeface="+mn-lt"/>
          <a:ea typeface="+mn-ea"/>
          <a:cs typeface="+mn-cs"/>
        </a:defRPr>
      </a:lvl5pPr>
      <a:lvl6pPr marL="2098305" algn="l" defTabSz="839321" rtl="0" eaLnBrk="1" latinLnBrk="0" hangingPunct="1">
        <a:defRPr sz="1700" kern="1200">
          <a:solidFill>
            <a:schemeClr val="tx1"/>
          </a:solidFill>
          <a:latin typeface="+mn-lt"/>
          <a:ea typeface="+mn-ea"/>
          <a:cs typeface="+mn-cs"/>
        </a:defRPr>
      </a:lvl6pPr>
      <a:lvl7pPr marL="2517966" algn="l" defTabSz="839321" rtl="0" eaLnBrk="1" latinLnBrk="0" hangingPunct="1">
        <a:defRPr sz="1700" kern="1200">
          <a:solidFill>
            <a:schemeClr val="tx1"/>
          </a:solidFill>
          <a:latin typeface="+mn-lt"/>
          <a:ea typeface="+mn-ea"/>
          <a:cs typeface="+mn-cs"/>
        </a:defRPr>
      </a:lvl7pPr>
      <a:lvl8pPr marL="2937626" algn="l" defTabSz="839321" rtl="0" eaLnBrk="1" latinLnBrk="0" hangingPunct="1">
        <a:defRPr sz="1700" kern="1200">
          <a:solidFill>
            <a:schemeClr val="tx1"/>
          </a:solidFill>
          <a:latin typeface="+mn-lt"/>
          <a:ea typeface="+mn-ea"/>
          <a:cs typeface="+mn-cs"/>
        </a:defRPr>
      </a:lvl8pPr>
      <a:lvl9pPr marL="3357288" algn="l" defTabSz="839321"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40"/>
            <a:ext cx="8915400" cy="1143000"/>
          </a:xfrm>
          <a:prstGeom prst="rect">
            <a:avLst/>
          </a:prstGeom>
        </p:spPr>
        <p:txBody>
          <a:bodyPr vert="horz" lIns="95727" tIns="47864" rIns="95727" bIns="47864" rtlCol="0" anchor="b">
            <a:no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7"/>
            <a:ext cx="8915400" cy="4525963"/>
          </a:xfrm>
          <a:prstGeom prst="rect">
            <a:avLst/>
          </a:prstGeom>
        </p:spPr>
        <p:txBody>
          <a:bodyPr vert="horz" lIns="95727" tIns="47864" rIns="95727" bIns="4786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5355165" y="6356368"/>
            <a:ext cx="1048068" cy="365125"/>
          </a:xfrm>
          <a:prstGeom prst="rect">
            <a:avLst/>
          </a:prstGeom>
        </p:spPr>
        <p:txBody>
          <a:bodyPr vert="horz" lIns="95727" tIns="47864" rIns="95727" bIns="47864" rtlCol="0" anchor="ctr"/>
          <a:lstStyle>
            <a:lvl1pPr algn="l">
              <a:defRPr sz="1000">
                <a:solidFill>
                  <a:schemeClr val="tx1"/>
                </a:solidFill>
              </a:defRPr>
            </a:lvl1pPr>
          </a:lstStyle>
          <a:p>
            <a:pPr defTabSz="957266" fontAlgn="auto">
              <a:spcBef>
                <a:spcPts val="0"/>
              </a:spcBef>
              <a:spcAft>
                <a:spcPts val="0"/>
              </a:spcAft>
            </a:pPr>
            <a:fld id="{06B64096-513A-4056-AD1A-8089F6AFE02D}" type="datetimeFigureOut">
              <a:rPr lang="en-GB" smtClean="0">
                <a:solidFill>
                  <a:srgbClr val="002244"/>
                </a:solidFill>
                <a:latin typeface="Arial"/>
              </a:rPr>
              <a:pPr defTabSz="957266" fontAlgn="auto">
                <a:spcBef>
                  <a:spcPts val="0"/>
                </a:spcBef>
                <a:spcAft>
                  <a:spcPts val="0"/>
                </a:spcAft>
              </a:pPr>
              <a:t>29/04/2015</a:t>
            </a:fld>
            <a:endParaRPr lang="en-GB">
              <a:solidFill>
                <a:srgbClr val="002244"/>
              </a:solidFill>
              <a:latin typeface="Arial"/>
            </a:endParaRPr>
          </a:p>
        </p:txBody>
      </p:sp>
      <p:sp>
        <p:nvSpPr>
          <p:cNvPr id="5" name="Footer Placeholder 4"/>
          <p:cNvSpPr>
            <a:spLocks noGrp="1"/>
          </p:cNvSpPr>
          <p:nvPr>
            <p:ph type="ftr" sz="quarter" idx="3"/>
          </p:nvPr>
        </p:nvSpPr>
        <p:spPr>
          <a:xfrm>
            <a:off x="6460695" y="6356368"/>
            <a:ext cx="2950006" cy="365125"/>
          </a:xfrm>
          <a:prstGeom prst="rect">
            <a:avLst/>
          </a:prstGeom>
        </p:spPr>
        <p:txBody>
          <a:bodyPr vert="horz" lIns="95727" tIns="47864" rIns="95727" bIns="47864" rtlCol="0" anchor="ctr"/>
          <a:lstStyle>
            <a:lvl1pPr algn="r">
              <a:defRPr sz="1000">
                <a:solidFill>
                  <a:schemeClr val="tx1"/>
                </a:solidFill>
              </a:defRPr>
            </a:lvl1pPr>
          </a:lstStyle>
          <a:p>
            <a:pPr defTabSz="957266" fontAlgn="auto">
              <a:spcBef>
                <a:spcPts val="0"/>
              </a:spcBef>
              <a:spcAft>
                <a:spcPts val="0"/>
              </a:spcAft>
            </a:pPr>
            <a:endParaRPr lang="en-GB" dirty="0">
              <a:solidFill>
                <a:srgbClr val="002244"/>
              </a:solidFill>
              <a:latin typeface="Arial"/>
            </a:endParaRPr>
          </a:p>
        </p:txBody>
      </p:sp>
      <p:sp>
        <p:nvSpPr>
          <p:cNvPr id="6" name="Slide Number Placeholder 5"/>
          <p:cNvSpPr>
            <a:spLocks noGrp="1"/>
          </p:cNvSpPr>
          <p:nvPr>
            <p:ph type="sldNum" sz="quarter" idx="4"/>
          </p:nvPr>
        </p:nvSpPr>
        <p:spPr>
          <a:xfrm>
            <a:off x="4605044" y="6356368"/>
            <a:ext cx="695941" cy="365125"/>
          </a:xfrm>
          <a:prstGeom prst="rect">
            <a:avLst/>
          </a:prstGeom>
        </p:spPr>
        <p:txBody>
          <a:bodyPr vert="horz" lIns="95727" tIns="47864" rIns="95727" bIns="47864" rtlCol="0" anchor="ctr"/>
          <a:lstStyle>
            <a:lvl1pPr algn="ctr">
              <a:defRPr sz="1000">
                <a:solidFill>
                  <a:schemeClr val="tx1"/>
                </a:solidFill>
              </a:defRPr>
            </a:lvl1pPr>
          </a:lstStyle>
          <a:p>
            <a:pPr defTabSz="957266" fontAlgn="auto">
              <a:spcBef>
                <a:spcPts val="0"/>
              </a:spcBef>
              <a:spcAft>
                <a:spcPts val="0"/>
              </a:spcAft>
            </a:pPr>
            <a:fld id="{AC5418B0-CB07-44CE-97FE-8A2F735695C7}" type="slidenum">
              <a:rPr lang="en-GB" smtClean="0">
                <a:solidFill>
                  <a:srgbClr val="002244"/>
                </a:solidFill>
                <a:latin typeface="Arial"/>
              </a:rPr>
              <a:pPr defTabSz="957266" fontAlgn="auto">
                <a:spcBef>
                  <a:spcPts val="0"/>
                </a:spcBef>
                <a:spcAft>
                  <a:spcPts val="0"/>
                </a:spcAft>
              </a:pPr>
              <a:t>‹#›</a:t>
            </a:fld>
            <a:endParaRPr lang="en-GB">
              <a:solidFill>
                <a:srgbClr val="002244"/>
              </a:solidFill>
              <a:latin typeface="Arial"/>
            </a:endParaRPr>
          </a:p>
        </p:txBody>
      </p:sp>
      <p:sp>
        <p:nvSpPr>
          <p:cNvPr id="7" name="Frame 6"/>
          <p:cNvSpPr/>
          <p:nvPr/>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pic>
        <p:nvPicPr>
          <p:cNvPr id="8" name="Picture 7" descr="logo.emf"/>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spTree>
    <p:extLst>
      <p:ext uri="{BB962C8B-B14F-4D97-AF65-F5344CB8AC3E}">
        <p14:creationId xmlns:p14="http://schemas.microsoft.com/office/powerpoint/2010/main" val="162766870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 id="2147483752" r:id="rId31"/>
    <p:sldLayoutId id="2147483753" r:id="rId32"/>
    <p:sldLayoutId id="2147483754" r:id="rId33"/>
  </p:sldLayoutIdLst>
  <p:txStyles>
    <p:titleStyle>
      <a:lvl1pPr algn="l" defTabSz="957266" rtl="0" eaLnBrk="1" latinLnBrk="0" hangingPunct="1">
        <a:spcBef>
          <a:spcPct val="0"/>
        </a:spcBef>
        <a:buNone/>
        <a:defRPr sz="2600" kern="1200">
          <a:solidFill>
            <a:schemeClr val="tx1"/>
          </a:solidFill>
          <a:latin typeface="+mj-lt"/>
          <a:ea typeface="+mj-ea"/>
          <a:cs typeface="+mj-cs"/>
        </a:defRPr>
      </a:lvl1pPr>
    </p:titleStyle>
    <p:bodyStyle>
      <a:lvl1pPr marL="241851" indent="-241851" algn="l" defTabSz="957266" rtl="0" eaLnBrk="1" latinLnBrk="0" hangingPunct="1">
        <a:spcBef>
          <a:spcPts val="1102"/>
        </a:spcBef>
        <a:buFont typeface="Wingdings" pitchFamily="2" charset="2"/>
        <a:buChar char="§"/>
        <a:defRPr sz="1700" kern="1200">
          <a:solidFill>
            <a:schemeClr val="tx1"/>
          </a:solidFill>
          <a:latin typeface="+mn-lt"/>
          <a:ea typeface="+mn-ea"/>
          <a:cs typeface="+mn-cs"/>
        </a:defRPr>
      </a:lvl1pPr>
      <a:lvl2pPr marL="498270" indent="-256421" algn="l" defTabSz="957266" rtl="0" eaLnBrk="1" latinLnBrk="0" hangingPunct="1">
        <a:spcBef>
          <a:spcPct val="20000"/>
        </a:spcBef>
        <a:buClr>
          <a:srgbClr val="2B3E65"/>
        </a:buClr>
        <a:buFont typeface="Wingdings" pitchFamily="2" charset="2"/>
        <a:buChar char="§"/>
        <a:defRPr sz="1700" kern="1200">
          <a:solidFill>
            <a:schemeClr val="tx1"/>
          </a:solidFill>
          <a:latin typeface="+mn-lt"/>
          <a:ea typeface="+mn-ea"/>
          <a:cs typeface="+mn-cs"/>
        </a:defRPr>
      </a:lvl2pPr>
      <a:lvl3pPr marL="740121" indent="-228738" algn="l" defTabSz="957266" rtl="0" eaLnBrk="1" latinLnBrk="0" hangingPunct="1">
        <a:spcBef>
          <a:spcPct val="20000"/>
        </a:spcBef>
        <a:buClr>
          <a:srgbClr val="606B8D"/>
        </a:buClr>
        <a:buFont typeface="Wingdings" pitchFamily="2" charset="2"/>
        <a:buChar char="§"/>
        <a:defRPr sz="1700" kern="1200">
          <a:solidFill>
            <a:schemeClr val="tx1"/>
          </a:solidFill>
          <a:latin typeface="+mn-lt"/>
          <a:ea typeface="+mn-ea"/>
          <a:cs typeface="+mn-cs"/>
        </a:defRPr>
      </a:lvl3pPr>
      <a:lvl4pPr marL="995083" indent="-254965" algn="l" defTabSz="957266" rtl="0" eaLnBrk="1" latinLnBrk="0" hangingPunct="1">
        <a:spcBef>
          <a:spcPct val="20000"/>
        </a:spcBef>
        <a:buClr>
          <a:srgbClr val="A1A7C0"/>
        </a:buClr>
        <a:buFont typeface="Wingdings" pitchFamily="2" charset="2"/>
        <a:buChar char="§"/>
        <a:defRPr sz="1700" kern="1200">
          <a:solidFill>
            <a:schemeClr val="tx1"/>
          </a:solidFill>
          <a:latin typeface="+mn-lt"/>
          <a:ea typeface="+mn-ea"/>
          <a:cs typeface="+mn-cs"/>
        </a:defRPr>
      </a:lvl4pPr>
      <a:lvl5pPr marL="1236934" indent="-227282" algn="l" defTabSz="957266" rtl="0" eaLnBrk="1" latinLnBrk="0" hangingPunct="1">
        <a:spcBef>
          <a:spcPct val="20000"/>
        </a:spcBef>
        <a:buClr>
          <a:srgbClr val="A1A7C0"/>
        </a:buClr>
        <a:buFont typeface="Wingdings" pitchFamily="2" charset="2"/>
        <a:buChar char="§"/>
        <a:defRPr sz="1700" kern="1200">
          <a:solidFill>
            <a:schemeClr val="tx1"/>
          </a:solidFill>
          <a:latin typeface="+mn-lt"/>
          <a:ea typeface="+mn-ea"/>
          <a:cs typeface="+mn-cs"/>
        </a:defRPr>
      </a:lvl5pPr>
      <a:lvl6pPr marL="2632482" indent="-239318" algn="l" defTabSz="95726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1117" indent="-239318" algn="l" defTabSz="95726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89749" indent="-239318" algn="l" defTabSz="95726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8383" indent="-239318" algn="l" defTabSz="95726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266" rtl="0" eaLnBrk="1" latinLnBrk="0" hangingPunct="1">
        <a:defRPr sz="1900" kern="1200">
          <a:solidFill>
            <a:schemeClr val="tx1"/>
          </a:solidFill>
          <a:latin typeface="+mn-lt"/>
          <a:ea typeface="+mn-ea"/>
          <a:cs typeface="+mn-cs"/>
        </a:defRPr>
      </a:lvl1pPr>
      <a:lvl2pPr marL="478634" algn="l" defTabSz="957266" rtl="0" eaLnBrk="1" latinLnBrk="0" hangingPunct="1">
        <a:defRPr sz="1900" kern="1200">
          <a:solidFill>
            <a:schemeClr val="tx1"/>
          </a:solidFill>
          <a:latin typeface="+mn-lt"/>
          <a:ea typeface="+mn-ea"/>
          <a:cs typeface="+mn-cs"/>
        </a:defRPr>
      </a:lvl2pPr>
      <a:lvl3pPr marL="957266" algn="l" defTabSz="957266" rtl="0" eaLnBrk="1" latinLnBrk="0" hangingPunct="1">
        <a:defRPr sz="1900" kern="1200">
          <a:solidFill>
            <a:schemeClr val="tx1"/>
          </a:solidFill>
          <a:latin typeface="+mn-lt"/>
          <a:ea typeface="+mn-ea"/>
          <a:cs typeface="+mn-cs"/>
        </a:defRPr>
      </a:lvl3pPr>
      <a:lvl4pPr marL="1435903" algn="l" defTabSz="957266" rtl="0" eaLnBrk="1" latinLnBrk="0" hangingPunct="1">
        <a:defRPr sz="1900" kern="1200">
          <a:solidFill>
            <a:schemeClr val="tx1"/>
          </a:solidFill>
          <a:latin typeface="+mn-lt"/>
          <a:ea typeface="+mn-ea"/>
          <a:cs typeface="+mn-cs"/>
        </a:defRPr>
      </a:lvl4pPr>
      <a:lvl5pPr marL="1914535" algn="l" defTabSz="957266" rtl="0" eaLnBrk="1" latinLnBrk="0" hangingPunct="1">
        <a:defRPr sz="1900" kern="1200">
          <a:solidFill>
            <a:schemeClr val="tx1"/>
          </a:solidFill>
          <a:latin typeface="+mn-lt"/>
          <a:ea typeface="+mn-ea"/>
          <a:cs typeface="+mn-cs"/>
        </a:defRPr>
      </a:lvl5pPr>
      <a:lvl6pPr marL="2393167" algn="l" defTabSz="957266" rtl="0" eaLnBrk="1" latinLnBrk="0" hangingPunct="1">
        <a:defRPr sz="1900" kern="1200">
          <a:solidFill>
            <a:schemeClr val="tx1"/>
          </a:solidFill>
          <a:latin typeface="+mn-lt"/>
          <a:ea typeface="+mn-ea"/>
          <a:cs typeface="+mn-cs"/>
        </a:defRPr>
      </a:lvl6pPr>
      <a:lvl7pPr marL="2871801" algn="l" defTabSz="957266" rtl="0" eaLnBrk="1" latinLnBrk="0" hangingPunct="1">
        <a:defRPr sz="1900" kern="1200">
          <a:solidFill>
            <a:schemeClr val="tx1"/>
          </a:solidFill>
          <a:latin typeface="+mn-lt"/>
          <a:ea typeface="+mn-ea"/>
          <a:cs typeface="+mn-cs"/>
        </a:defRPr>
      </a:lvl7pPr>
      <a:lvl8pPr marL="3350432" algn="l" defTabSz="957266" rtl="0" eaLnBrk="1" latinLnBrk="0" hangingPunct="1">
        <a:defRPr sz="1900" kern="1200">
          <a:solidFill>
            <a:schemeClr val="tx1"/>
          </a:solidFill>
          <a:latin typeface="+mn-lt"/>
          <a:ea typeface="+mn-ea"/>
          <a:cs typeface="+mn-cs"/>
        </a:defRPr>
      </a:lvl8pPr>
      <a:lvl9pPr marL="3829064" algn="l" defTabSz="957266"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4518" name="Picture 4" descr="Template landscape shadow_5_Page_5.jp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23537" y="-14392"/>
            <a:ext cx="9957494" cy="688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p:cNvSpPr>
            <a:spLocks noGrp="1" noChangeArrowheads="1"/>
          </p:cNvSpPr>
          <p:nvPr>
            <p:ph type="title"/>
          </p:nvPr>
        </p:nvSpPr>
        <p:spPr bwMode="auto">
          <a:xfrm>
            <a:off x="495828" y="274954"/>
            <a:ext cx="89143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941" tIns="41970" rIns="83941" bIns="41970" numCol="1" anchor="ctr" anchorCtr="0" compatLnSpc="1">
            <a:prstTxWarp prst="textNoShape">
              <a:avLst/>
            </a:prstTxWarp>
          </a:bodyPr>
          <a:lstStyle/>
          <a:p>
            <a:pPr lvl="0"/>
            <a:r>
              <a:rPr lang="en-US" smtClean="0"/>
              <a:t>Click to edit Master title style</a:t>
            </a:r>
            <a:endParaRPr lang="en-GB" smtClean="0"/>
          </a:p>
        </p:txBody>
      </p:sp>
      <p:sp>
        <p:nvSpPr>
          <p:cNvPr id="64516" name="Rectangle 4"/>
          <p:cNvSpPr>
            <a:spLocks noGrp="1" noChangeArrowheads="1"/>
          </p:cNvSpPr>
          <p:nvPr>
            <p:ph type="body" idx="1"/>
          </p:nvPr>
        </p:nvSpPr>
        <p:spPr bwMode="auto">
          <a:xfrm>
            <a:off x="495828" y="1600793"/>
            <a:ext cx="8914369" cy="4048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941" tIns="41970" rIns="83941" bIns="419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val="45416023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rtl="0" eaLnBrk="1" fontAlgn="base" hangingPunct="1">
        <a:spcBef>
          <a:spcPct val="0"/>
        </a:spcBef>
        <a:spcAft>
          <a:spcPct val="0"/>
        </a:spcAft>
        <a:defRPr sz="3300" b="1">
          <a:solidFill>
            <a:srgbClr val="84006F"/>
          </a:solidFill>
          <a:latin typeface="+mj-lt"/>
          <a:ea typeface="+mj-ea"/>
          <a:cs typeface="+mj-cs"/>
        </a:defRPr>
      </a:lvl1pPr>
      <a:lvl2pPr algn="l" rtl="0" eaLnBrk="1" fontAlgn="base" hangingPunct="1">
        <a:spcBef>
          <a:spcPct val="0"/>
        </a:spcBef>
        <a:spcAft>
          <a:spcPct val="0"/>
        </a:spcAft>
        <a:defRPr sz="3300" b="1">
          <a:solidFill>
            <a:srgbClr val="84006F"/>
          </a:solidFill>
          <a:latin typeface="Arial" charset="0"/>
          <a:ea typeface="ＭＳ Ｐゴシック" pitchFamily="-84" charset="-128"/>
        </a:defRPr>
      </a:lvl2pPr>
      <a:lvl3pPr algn="l" rtl="0" eaLnBrk="1" fontAlgn="base" hangingPunct="1">
        <a:spcBef>
          <a:spcPct val="0"/>
        </a:spcBef>
        <a:spcAft>
          <a:spcPct val="0"/>
        </a:spcAft>
        <a:defRPr sz="3300" b="1">
          <a:solidFill>
            <a:srgbClr val="84006F"/>
          </a:solidFill>
          <a:latin typeface="Arial" charset="0"/>
          <a:ea typeface="ＭＳ Ｐゴシック" pitchFamily="-84" charset="-128"/>
        </a:defRPr>
      </a:lvl3pPr>
      <a:lvl4pPr algn="l" rtl="0" eaLnBrk="1" fontAlgn="base" hangingPunct="1">
        <a:spcBef>
          <a:spcPct val="0"/>
        </a:spcBef>
        <a:spcAft>
          <a:spcPct val="0"/>
        </a:spcAft>
        <a:defRPr sz="3300" b="1">
          <a:solidFill>
            <a:srgbClr val="84006F"/>
          </a:solidFill>
          <a:latin typeface="Arial" charset="0"/>
          <a:ea typeface="ＭＳ Ｐゴシック" pitchFamily="-84" charset="-128"/>
        </a:defRPr>
      </a:lvl4pPr>
      <a:lvl5pPr algn="l" rtl="0" eaLnBrk="1" fontAlgn="base" hangingPunct="1">
        <a:spcBef>
          <a:spcPct val="0"/>
        </a:spcBef>
        <a:spcAft>
          <a:spcPct val="0"/>
        </a:spcAft>
        <a:defRPr sz="3300" b="1">
          <a:solidFill>
            <a:srgbClr val="84006F"/>
          </a:solidFill>
          <a:latin typeface="Arial" charset="0"/>
          <a:ea typeface="ＭＳ Ｐゴシック" pitchFamily="-84" charset="-128"/>
        </a:defRPr>
      </a:lvl5pPr>
      <a:lvl6pPr marL="419700" algn="l" rtl="0" eaLnBrk="1" fontAlgn="base" hangingPunct="1">
        <a:spcBef>
          <a:spcPct val="0"/>
        </a:spcBef>
        <a:spcAft>
          <a:spcPct val="0"/>
        </a:spcAft>
        <a:defRPr sz="3300" b="1">
          <a:solidFill>
            <a:srgbClr val="84006F"/>
          </a:solidFill>
          <a:latin typeface="Arial" charset="0"/>
          <a:ea typeface="ＭＳ Ｐゴシック" pitchFamily="-84" charset="-128"/>
        </a:defRPr>
      </a:lvl6pPr>
      <a:lvl7pPr marL="839399" algn="l" rtl="0" eaLnBrk="1" fontAlgn="base" hangingPunct="1">
        <a:spcBef>
          <a:spcPct val="0"/>
        </a:spcBef>
        <a:spcAft>
          <a:spcPct val="0"/>
        </a:spcAft>
        <a:defRPr sz="3300" b="1">
          <a:solidFill>
            <a:srgbClr val="84006F"/>
          </a:solidFill>
          <a:latin typeface="Arial" charset="0"/>
          <a:ea typeface="ＭＳ Ｐゴシック" pitchFamily="-84" charset="-128"/>
        </a:defRPr>
      </a:lvl7pPr>
      <a:lvl8pPr marL="1259099" algn="l" rtl="0" eaLnBrk="1" fontAlgn="base" hangingPunct="1">
        <a:spcBef>
          <a:spcPct val="0"/>
        </a:spcBef>
        <a:spcAft>
          <a:spcPct val="0"/>
        </a:spcAft>
        <a:defRPr sz="3300" b="1">
          <a:solidFill>
            <a:srgbClr val="84006F"/>
          </a:solidFill>
          <a:latin typeface="Arial" charset="0"/>
          <a:ea typeface="ＭＳ Ｐゴシック" pitchFamily="-84" charset="-128"/>
        </a:defRPr>
      </a:lvl8pPr>
      <a:lvl9pPr marL="1678799" algn="l" rtl="0" eaLnBrk="1" fontAlgn="base" hangingPunct="1">
        <a:spcBef>
          <a:spcPct val="0"/>
        </a:spcBef>
        <a:spcAft>
          <a:spcPct val="0"/>
        </a:spcAft>
        <a:defRPr sz="3300" b="1">
          <a:solidFill>
            <a:srgbClr val="84006F"/>
          </a:solidFill>
          <a:latin typeface="Arial" charset="0"/>
          <a:ea typeface="ＭＳ Ｐゴシック" pitchFamily="-84" charset="-128"/>
        </a:defRPr>
      </a:lvl9pPr>
    </p:titleStyle>
    <p:bodyStyle>
      <a:lvl1pPr marL="314775" indent="-314775" algn="l" rtl="0" eaLnBrk="1" fontAlgn="base" hangingPunct="1">
        <a:spcBef>
          <a:spcPct val="20000"/>
        </a:spcBef>
        <a:spcAft>
          <a:spcPct val="0"/>
        </a:spcAft>
        <a:buChar char="•"/>
        <a:defRPr sz="2900">
          <a:solidFill>
            <a:schemeClr val="tx1"/>
          </a:solidFill>
          <a:latin typeface="+mn-lt"/>
          <a:ea typeface="+mn-ea"/>
          <a:cs typeface="+mn-cs"/>
        </a:defRPr>
      </a:lvl1pPr>
      <a:lvl2pPr marL="682013" indent="-262311" algn="l" rtl="0" eaLnBrk="1" fontAlgn="base" hangingPunct="1">
        <a:spcBef>
          <a:spcPct val="20000"/>
        </a:spcBef>
        <a:spcAft>
          <a:spcPct val="0"/>
        </a:spcAft>
        <a:buChar char="–"/>
        <a:defRPr sz="2600">
          <a:solidFill>
            <a:schemeClr val="tx1"/>
          </a:solidFill>
          <a:latin typeface="+mn-lt"/>
        </a:defRPr>
      </a:lvl2pPr>
      <a:lvl3pPr marL="1049247" indent="-209851" algn="l" rtl="0" eaLnBrk="1" fontAlgn="base" hangingPunct="1">
        <a:spcBef>
          <a:spcPct val="20000"/>
        </a:spcBef>
        <a:spcAft>
          <a:spcPct val="0"/>
        </a:spcAft>
        <a:buChar char="•"/>
        <a:defRPr sz="2200">
          <a:solidFill>
            <a:schemeClr val="tx1"/>
          </a:solidFill>
          <a:latin typeface="+mn-lt"/>
        </a:defRPr>
      </a:lvl3pPr>
      <a:lvl4pPr marL="1468949" indent="-209851" algn="l" rtl="0" eaLnBrk="1" fontAlgn="base" hangingPunct="1">
        <a:spcBef>
          <a:spcPct val="20000"/>
        </a:spcBef>
        <a:spcAft>
          <a:spcPct val="0"/>
        </a:spcAft>
        <a:buChar char="–"/>
        <a:defRPr sz="1800">
          <a:solidFill>
            <a:schemeClr val="tx1"/>
          </a:solidFill>
          <a:latin typeface="+mn-lt"/>
        </a:defRPr>
      </a:lvl4pPr>
      <a:lvl5pPr marL="1888648" indent="-209851" algn="l" rtl="0" eaLnBrk="1" fontAlgn="base" hangingPunct="1">
        <a:spcBef>
          <a:spcPct val="20000"/>
        </a:spcBef>
        <a:spcAft>
          <a:spcPct val="0"/>
        </a:spcAft>
        <a:buChar char="»"/>
        <a:defRPr sz="1800">
          <a:solidFill>
            <a:schemeClr val="tx1"/>
          </a:solidFill>
          <a:latin typeface="+mn-lt"/>
        </a:defRPr>
      </a:lvl5pPr>
      <a:lvl6pPr marL="2308346" indent="-209851" algn="l" rtl="0" eaLnBrk="1" fontAlgn="base" hangingPunct="1">
        <a:spcBef>
          <a:spcPct val="20000"/>
        </a:spcBef>
        <a:spcAft>
          <a:spcPct val="0"/>
        </a:spcAft>
        <a:buChar char="»"/>
        <a:defRPr sz="1800">
          <a:solidFill>
            <a:schemeClr val="tx1"/>
          </a:solidFill>
          <a:latin typeface="+mn-lt"/>
        </a:defRPr>
      </a:lvl6pPr>
      <a:lvl7pPr marL="2728047" indent="-209851" algn="l" rtl="0" eaLnBrk="1" fontAlgn="base" hangingPunct="1">
        <a:spcBef>
          <a:spcPct val="20000"/>
        </a:spcBef>
        <a:spcAft>
          <a:spcPct val="0"/>
        </a:spcAft>
        <a:buChar char="»"/>
        <a:defRPr sz="1800">
          <a:solidFill>
            <a:schemeClr val="tx1"/>
          </a:solidFill>
          <a:latin typeface="+mn-lt"/>
        </a:defRPr>
      </a:lvl7pPr>
      <a:lvl8pPr marL="3147747" indent="-209851" algn="l" rtl="0" eaLnBrk="1" fontAlgn="base" hangingPunct="1">
        <a:spcBef>
          <a:spcPct val="20000"/>
        </a:spcBef>
        <a:spcAft>
          <a:spcPct val="0"/>
        </a:spcAft>
        <a:buChar char="»"/>
        <a:defRPr sz="1800">
          <a:solidFill>
            <a:schemeClr val="tx1"/>
          </a:solidFill>
          <a:latin typeface="+mn-lt"/>
        </a:defRPr>
      </a:lvl8pPr>
      <a:lvl9pPr marL="3567448" indent="-209851" algn="l"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39399" rtl="0" eaLnBrk="1" latinLnBrk="0" hangingPunct="1">
        <a:defRPr sz="1700" kern="1200">
          <a:solidFill>
            <a:schemeClr val="tx1"/>
          </a:solidFill>
          <a:latin typeface="+mn-lt"/>
          <a:ea typeface="+mn-ea"/>
          <a:cs typeface="+mn-cs"/>
        </a:defRPr>
      </a:lvl1pPr>
      <a:lvl2pPr marL="419700" algn="l" defTabSz="839399" rtl="0" eaLnBrk="1" latinLnBrk="0" hangingPunct="1">
        <a:defRPr sz="1700" kern="1200">
          <a:solidFill>
            <a:schemeClr val="tx1"/>
          </a:solidFill>
          <a:latin typeface="+mn-lt"/>
          <a:ea typeface="+mn-ea"/>
          <a:cs typeface="+mn-cs"/>
        </a:defRPr>
      </a:lvl2pPr>
      <a:lvl3pPr marL="839399" algn="l" defTabSz="839399" rtl="0" eaLnBrk="1" latinLnBrk="0" hangingPunct="1">
        <a:defRPr sz="1700" kern="1200">
          <a:solidFill>
            <a:schemeClr val="tx1"/>
          </a:solidFill>
          <a:latin typeface="+mn-lt"/>
          <a:ea typeface="+mn-ea"/>
          <a:cs typeface="+mn-cs"/>
        </a:defRPr>
      </a:lvl3pPr>
      <a:lvl4pPr marL="1259099" algn="l" defTabSz="839399" rtl="0" eaLnBrk="1" latinLnBrk="0" hangingPunct="1">
        <a:defRPr sz="1700" kern="1200">
          <a:solidFill>
            <a:schemeClr val="tx1"/>
          </a:solidFill>
          <a:latin typeface="+mn-lt"/>
          <a:ea typeface="+mn-ea"/>
          <a:cs typeface="+mn-cs"/>
        </a:defRPr>
      </a:lvl4pPr>
      <a:lvl5pPr marL="1678799" algn="l" defTabSz="839399" rtl="0" eaLnBrk="1" latinLnBrk="0" hangingPunct="1">
        <a:defRPr sz="1700" kern="1200">
          <a:solidFill>
            <a:schemeClr val="tx1"/>
          </a:solidFill>
          <a:latin typeface="+mn-lt"/>
          <a:ea typeface="+mn-ea"/>
          <a:cs typeface="+mn-cs"/>
        </a:defRPr>
      </a:lvl5pPr>
      <a:lvl6pPr marL="2098498" algn="l" defTabSz="839399" rtl="0" eaLnBrk="1" latinLnBrk="0" hangingPunct="1">
        <a:defRPr sz="1700" kern="1200">
          <a:solidFill>
            <a:schemeClr val="tx1"/>
          </a:solidFill>
          <a:latin typeface="+mn-lt"/>
          <a:ea typeface="+mn-ea"/>
          <a:cs typeface="+mn-cs"/>
        </a:defRPr>
      </a:lvl6pPr>
      <a:lvl7pPr marL="2518198" algn="l" defTabSz="839399" rtl="0" eaLnBrk="1" latinLnBrk="0" hangingPunct="1">
        <a:defRPr sz="1700" kern="1200">
          <a:solidFill>
            <a:schemeClr val="tx1"/>
          </a:solidFill>
          <a:latin typeface="+mn-lt"/>
          <a:ea typeface="+mn-ea"/>
          <a:cs typeface="+mn-cs"/>
        </a:defRPr>
      </a:lvl7pPr>
      <a:lvl8pPr marL="2937898" algn="l" defTabSz="839399" rtl="0" eaLnBrk="1" latinLnBrk="0" hangingPunct="1">
        <a:defRPr sz="1700" kern="1200">
          <a:solidFill>
            <a:schemeClr val="tx1"/>
          </a:solidFill>
          <a:latin typeface="+mn-lt"/>
          <a:ea typeface="+mn-ea"/>
          <a:cs typeface="+mn-cs"/>
        </a:defRPr>
      </a:lvl8pPr>
      <a:lvl9pPr marL="3357598" algn="l" defTabSz="839399"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2"/>
            <a:ext cx="9906000"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386" tIns="45696" rIns="91386" bIns="45696" anchor="ctr"/>
          <a:lstStyle/>
          <a:p>
            <a:pPr algn="ctr" defTabSz="456941" fontAlgn="auto">
              <a:spcBef>
                <a:spcPts val="0"/>
              </a:spcBef>
              <a:spcAft>
                <a:spcPts val="0"/>
              </a:spcAft>
              <a:defRPr/>
            </a:pPr>
            <a:endParaRPr lang="en-US" sz="1800">
              <a:solidFill>
                <a:srgbClr val="FFFFFF"/>
              </a:solidFill>
            </a:endParaRPr>
          </a:p>
        </p:txBody>
      </p:sp>
      <p:sp>
        <p:nvSpPr>
          <p:cNvPr id="38915" name="Title Placeholder 1"/>
          <p:cNvSpPr>
            <a:spLocks noGrp="1"/>
          </p:cNvSpPr>
          <p:nvPr>
            <p:ph type="title"/>
          </p:nvPr>
        </p:nvSpPr>
        <p:spPr bwMode="auto">
          <a:xfrm>
            <a:off x="495300" y="381000"/>
            <a:ext cx="8172450" cy="762000"/>
          </a:xfrm>
          <a:prstGeom prst="rect">
            <a:avLst/>
          </a:prstGeom>
          <a:noFill/>
          <a:ln w="9525">
            <a:noFill/>
            <a:miter lim="800000"/>
            <a:headEnd/>
            <a:tailEnd/>
          </a:ln>
        </p:spPr>
        <p:txBody>
          <a:bodyPr vert="horz" wrap="square" lIns="91386" tIns="45696" rIns="91386" bIns="45696" numCol="1" anchor="t" anchorCtr="0" compatLnSpc="1">
            <a:prstTxWarp prst="textNoShape">
              <a:avLst/>
            </a:prstTxWarp>
          </a:bodyPr>
          <a:lstStyle/>
          <a:p>
            <a:pPr lvl="0"/>
            <a:r>
              <a:rPr lang="en-GB" smtClean="0"/>
              <a:t>Click to edit Master title style</a:t>
            </a:r>
            <a:endParaRPr lang="en-US" smtClean="0"/>
          </a:p>
        </p:txBody>
      </p:sp>
      <p:sp>
        <p:nvSpPr>
          <p:cNvPr id="38916" name="Text Placeholder 2"/>
          <p:cNvSpPr>
            <a:spLocks noGrp="1"/>
          </p:cNvSpPr>
          <p:nvPr>
            <p:ph type="body" idx="1"/>
          </p:nvPr>
        </p:nvSpPr>
        <p:spPr bwMode="auto">
          <a:xfrm>
            <a:off x="495300" y="1600200"/>
            <a:ext cx="8915400" cy="4724400"/>
          </a:xfrm>
          <a:prstGeom prst="rect">
            <a:avLst/>
          </a:prstGeom>
          <a:solidFill>
            <a:schemeClr val="bg1">
              <a:alpha val="59999"/>
            </a:schemeClr>
          </a:solidFill>
          <a:ln w="9525">
            <a:noFill/>
            <a:miter lim="800000"/>
            <a:headEnd/>
            <a:tailEnd/>
          </a:ln>
        </p:spPr>
        <p:txBody>
          <a:bodyPr vert="horz" wrap="square" lIns="91386" tIns="45696" rIns="91386" bIns="4569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95302" y="6356368"/>
            <a:ext cx="2311400" cy="365125"/>
          </a:xfrm>
          <a:prstGeom prst="rect">
            <a:avLst/>
          </a:prstGeom>
          <a:noFill/>
        </p:spPr>
        <p:txBody>
          <a:bodyPr vert="horz" wrap="square" lIns="91386" tIns="45696" rIns="91386" bIns="45696" numCol="1" anchor="ctr" anchorCtr="0" compatLnSpc="1">
            <a:prstTxWarp prst="textNoShape">
              <a:avLst/>
            </a:prstTxWarp>
          </a:bodyPr>
          <a:lstStyle>
            <a:lvl1pPr>
              <a:defRPr sz="1200">
                <a:solidFill>
                  <a:srgbClr val="F05AA0"/>
                </a:solidFill>
                <a:cs typeface="+mn-cs"/>
              </a:defRPr>
            </a:lvl1pPr>
          </a:lstStyle>
          <a:p>
            <a:fld id="{0F207B98-F44A-43BF-9CB5-CEADC7F997D4}" type="datetimeFigureOut">
              <a:rPr lang="en-US"/>
              <a:pPr/>
              <a:t>4/29/2015</a:t>
            </a:fld>
            <a:endParaRPr lang="en-US"/>
          </a:p>
        </p:txBody>
      </p:sp>
      <p:sp>
        <p:nvSpPr>
          <p:cNvPr id="5" name="Footer Placeholder 4"/>
          <p:cNvSpPr>
            <a:spLocks noGrp="1"/>
          </p:cNvSpPr>
          <p:nvPr>
            <p:ph type="ftr" sz="quarter" idx="3"/>
          </p:nvPr>
        </p:nvSpPr>
        <p:spPr>
          <a:xfrm>
            <a:off x="3384556" y="6356368"/>
            <a:ext cx="3136900" cy="365125"/>
          </a:xfrm>
          <a:prstGeom prst="rect">
            <a:avLst/>
          </a:prstGeom>
        </p:spPr>
        <p:txBody>
          <a:bodyPr vert="horz" wrap="square" lIns="91386" tIns="45696" rIns="91386" bIns="45696" numCol="1" anchor="ctr" anchorCtr="0" compatLnSpc="1">
            <a:prstTxWarp prst="textNoShape">
              <a:avLst/>
            </a:prstTxWarp>
          </a:bodyPr>
          <a:lstStyle>
            <a:lvl1pPr algn="ctr">
              <a:defRPr sz="1200">
                <a:solidFill>
                  <a:srgbClr val="F05AA0"/>
                </a:solidFill>
                <a:cs typeface="+mn-cs"/>
              </a:defRPr>
            </a:lvl1pPr>
          </a:lstStyle>
          <a:p>
            <a:endParaRPr lang="en-US"/>
          </a:p>
        </p:txBody>
      </p:sp>
      <p:sp>
        <p:nvSpPr>
          <p:cNvPr id="6" name="Slide Number Placeholder 5"/>
          <p:cNvSpPr>
            <a:spLocks noGrp="1"/>
          </p:cNvSpPr>
          <p:nvPr>
            <p:ph type="sldNum" sz="quarter" idx="4"/>
          </p:nvPr>
        </p:nvSpPr>
        <p:spPr>
          <a:xfrm>
            <a:off x="7099300" y="6356368"/>
            <a:ext cx="2311400" cy="365125"/>
          </a:xfrm>
          <a:prstGeom prst="rect">
            <a:avLst/>
          </a:prstGeom>
        </p:spPr>
        <p:txBody>
          <a:bodyPr vert="horz" wrap="square" lIns="91386" tIns="45696" rIns="91386" bIns="45696" numCol="1" anchor="ctr" anchorCtr="0" compatLnSpc="1">
            <a:prstTxWarp prst="textNoShape">
              <a:avLst/>
            </a:prstTxWarp>
          </a:bodyPr>
          <a:lstStyle>
            <a:lvl1pPr algn="r">
              <a:defRPr sz="1200">
                <a:solidFill>
                  <a:srgbClr val="F05AA0"/>
                </a:solidFill>
                <a:cs typeface="+mn-cs"/>
              </a:defRPr>
            </a:lvl1pPr>
          </a:lstStyle>
          <a:p>
            <a:fld id="{D31C8C25-FC5E-4AEC-BB3B-77F2B28A4792}" type="slidenum">
              <a:rPr lang="en-US"/>
              <a:pPr/>
              <a:t>‹#›</a:t>
            </a:fld>
            <a:endParaRPr lang="en-US"/>
          </a:p>
        </p:txBody>
      </p:sp>
      <p:pic>
        <p:nvPicPr>
          <p:cNvPr id="38920" name="Picture 7" descr="CornerstoneLetterSymbol_RGB.gif"/>
          <p:cNvPicPr>
            <a:picLocks noChangeAspect="1"/>
          </p:cNvPicPr>
          <p:nvPr/>
        </p:nvPicPr>
        <p:blipFill>
          <a:blip r:embed="rId14"/>
          <a:srcRect/>
          <a:stretch>
            <a:fillRect/>
          </a:stretch>
        </p:blipFill>
        <p:spPr bwMode="auto">
          <a:xfrm>
            <a:off x="8832850" y="381018"/>
            <a:ext cx="598488" cy="549275"/>
          </a:xfrm>
          <a:prstGeom prst="rect">
            <a:avLst/>
          </a:prstGeom>
          <a:noFill/>
          <a:ln w="9525">
            <a:noFill/>
            <a:miter lim="800000"/>
            <a:headEnd/>
            <a:tailEnd/>
          </a:ln>
        </p:spPr>
      </p:pic>
    </p:spTree>
    <p:extLst>
      <p:ext uri="{BB962C8B-B14F-4D97-AF65-F5344CB8AC3E}">
        <p14:creationId xmlns:p14="http://schemas.microsoft.com/office/powerpoint/2010/main" val="285230719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456941" rtl="0" eaLnBrk="0" fontAlgn="base" hangingPunct="0">
        <a:spcBef>
          <a:spcPct val="0"/>
        </a:spcBef>
        <a:spcAft>
          <a:spcPct val="0"/>
        </a:spcAft>
        <a:defRPr sz="3200" b="1">
          <a:solidFill>
            <a:srgbClr val="374646"/>
          </a:solidFill>
          <a:latin typeface="+mj-lt"/>
          <a:ea typeface="+mj-ea"/>
          <a:cs typeface="+mj-cs"/>
        </a:defRPr>
      </a:lvl1pPr>
      <a:lvl2pPr algn="l" defTabSz="456941" rtl="0" eaLnBrk="0" fontAlgn="base" hangingPunct="0">
        <a:spcBef>
          <a:spcPct val="0"/>
        </a:spcBef>
        <a:spcAft>
          <a:spcPct val="0"/>
        </a:spcAft>
        <a:defRPr sz="3200" b="1">
          <a:solidFill>
            <a:srgbClr val="374646"/>
          </a:solidFill>
          <a:latin typeface="Arial" charset="0"/>
          <a:cs typeface="Arial" charset="0"/>
        </a:defRPr>
      </a:lvl2pPr>
      <a:lvl3pPr algn="l" defTabSz="456941" rtl="0" eaLnBrk="0" fontAlgn="base" hangingPunct="0">
        <a:spcBef>
          <a:spcPct val="0"/>
        </a:spcBef>
        <a:spcAft>
          <a:spcPct val="0"/>
        </a:spcAft>
        <a:defRPr sz="3200" b="1">
          <a:solidFill>
            <a:srgbClr val="374646"/>
          </a:solidFill>
          <a:latin typeface="Arial" charset="0"/>
          <a:cs typeface="Arial" charset="0"/>
        </a:defRPr>
      </a:lvl3pPr>
      <a:lvl4pPr algn="l" defTabSz="456941" rtl="0" eaLnBrk="0" fontAlgn="base" hangingPunct="0">
        <a:spcBef>
          <a:spcPct val="0"/>
        </a:spcBef>
        <a:spcAft>
          <a:spcPct val="0"/>
        </a:spcAft>
        <a:defRPr sz="3200" b="1">
          <a:solidFill>
            <a:srgbClr val="374646"/>
          </a:solidFill>
          <a:latin typeface="Arial" charset="0"/>
          <a:cs typeface="Arial" charset="0"/>
        </a:defRPr>
      </a:lvl4pPr>
      <a:lvl5pPr algn="l" defTabSz="456941" rtl="0" eaLnBrk="0" fontAlgn="base" hangingPunct="0">
        <a:spcBef>
          <a:spcPct val="0"/>
        </a:spcBef>
        <a:spcAft>
          <a:spcPct val="0"/>
        </a:spcAft>
        <a:defRPr sz="3200" b="1">
          <a:solidFill>
            <a:srgbClr val="374646"/>
          </a:solidFill>
          <a:latin typeface="Arial" charset="0"/>
          <a:cs typeface="Arial" charset="0"/>
        </a:defRPr>
      </a:lvl5pPr>
      <a:lvl6pPr marL="456941" algn="l" defTabSz="456941" rtl="0" eaLnBrk="0" fontAlgn="base" hangingPunct="0">
        <a:spcBef>
          <a:spcPct val="0"/>
        </a:spcBef>
        <a:spcAft>
          <a:spcPct val="0"/>
        </a:spcAft>
        <a:defRPr sz="3200" b="1">
          <a:solidFill>
            <a:srgbClr val="374646"/>
          </a:solidFill>
          <a:latin typeface="Arial" charset="0"/>
          <a:cs typeface="Arial" charset="0"/>
        </a:defRPr>
      </a:lvl6pPr>
      <a:lvl7pPr marL="913881" algn="l" defTabSz="456941" rtl="0" eaLnBrk="0" fontAlgn="base" hangingPunct="0">
        <a:spcBef>
          <a:spcPct val="0"/>
        </a:spcBef>
        <a:spcAft>
          <a:spcPct val="0"/>
        </a:spcAft>
        <a:defRPr sz="3200" b="1">
          <a:solidFill>
            <a:srgbClr val="374646"/>
          </a:solidFill>
          <a:latin typeface="Arial" charset="0"/>
          <a:cs typeface="Arial" charset="0"/>
        </a:defRPr>
      </a:lvl7pPr>
      <a:lvl8pPr marL="1370821" algn="l" defTabSz="456941" rtl="0" eaLnBrk="0" fontAlgn="base" hangingPunct="0">
        <a:spcBef>
          <a:spcPct val="0"/>
        </a:spcBef>
        <a:spcAft>
          <a:spcPct val="0"/>
        </a:spcAft>
        <a:defRPr sz="3200" b="1">
          <a:solidFill>
            <a:srgbClr val="374646"/>
          </a:solidFill>
          <a:latin typeface="Arial" charset="0"/>
          <a:cs typeface="Arial" charset="0"/>
        </a:defRPr>
      </a:lvl8pPr>
      <a:lvl9pPr marL="1827762" algn="l" defTabSz="456941" rtl="0" eaLnBrk="0" fontAlgn="base" hangingPunct="0">
        <a:spcBef>
          <a:spcPct val="0"/>
        </a:spcBef>
        <a:spcAft>
          <a:spcPct val="0"/>
        </a:spcAft>
        <a:defRPr sz="3200" b="1">
          <a:solidFill>
            <a:srgbClr val="374646"/>
          </a:solidFill>
          <a:latin typeface="Arial" charset="0"/>
          <a:cs typeface="Arial" charset="0"/>
        </a:defRPr>
      </a:lvl9pPr>
    </p:titleStyle>
    <p:bodyStyle>
      <a:lvl1pPr marL="342703" indent="-342703" algn="l" defTabSz="456941" rtl="0" eaLnBrk="0" fontAlgn="base" hangingPunct="0">
        <a:spcBef>
          <a:spcPct val="20000"/>
        </a:spcBef>
        <a:spcAft>
          <a:spcPct val="0"/>
        </a:spcAft>
        <a:buClr>
          <a:srgbClr val="F05AA0"/>
        </a:buClr>
        <a:buFont typeface="Arial" charset="0"/>
        <a:buChar char="•"/>
        <a:defRPr sz="2800">
          <a:solidFill>
            <a:srgbClr val="374646"/>
          </a:solidFill>
          <a:latin typeface="+mn-lt"/>
          <a:ea typeface="+mn-ea"/>
          <a:cs typeface="+mn-cs"/>
        </a:defRPr>
      </a:lvl1pPr>
      <a:lvl2pPr marL="742528" indent="-285588" algn="l" defTabSz="456941" rtl="0" eaLnBrk="0" fontAlgn="base" hangingPunct="0">
        <a:spcBef>
          <a:spcPct val="20000"/>
        </a:spcBef>
        <a:spcAft>
          <a:spcPct val="0"/>
        </a:spcAft>
        <a:buClr>
          <a:srgbClr val="F05AA0"/>
        </a:buClr>
        <a:buFont typeface="Arial" charset="0"/>
        <a:buChar char="•"/>
        <a:defRPr sz="2800">
          <a:solidFill>
            <a:srgbClr val="374646"/>
          </a:solidFill>
          <a:latin typeface="+mn-lt"/>
          <a:cs typeface="+mn-cs"/>
        </a:defRPr>
      </a:lvl2pPr>
      <a:lvl3pPr marL="1142351" indent="-228470" algn="l" defTabSz="456941" rtl="0" eaLnBrk="0" fontAlgn="base" hangingPunct="0">
        <a:spcBef>
          <a:spcPct val="20000"/>
        </a:spcBef>
        <a:spcAft>
          <a:spcPct val="0"/>
        </a:spcAft>
        <a:buClr>
          <a:srgbClr val="F05AA0"/>
        </a:buClr>
        <a:buFont typeface="Arial" charset="0"/>
        <a:buChar char="•"/>
        <a:defRPr sz="2400">
          <a:solidFill>
            <a:srgbClr val="374646"/>
          </a:solidFill>
          <a:latin typeface="+mn-lt"/>
          <a:cs typeface="+mn-cs"/>
        </a:defRPr>
      </a:lvl3pPr>
      <a:lvl4pPr marL="1599291" indent="-228470" algn="l" defTabSz="456941" rtl="0" eaLnBrk="0" fontAlgn="base" hangingPunct="0">
        <a:spcBef>
          <a:spcPct val="20000"/>
        </a:spcBef>
        <a:spcAft>
          <a:spcPct val="0"/>
        </a:spcAft>
        <a:buClr>
          <a:srgbClr val="F05AA0"/>
        </a:buClr>
        <a:buFont typeface="Arial" charset="0"/>
        <a:buChar char="•"/>
        <a:defRPr sz="2400">
          <a:solidFill>
            <a:srgbClr val="374646"/>
          </a:solidFill>
          <a:latin typeface="+mn-lt"/>
          <a:cs typeface="+mn-cs"/>
        </a:defRPr>
      </a:lvl4pPr>
      <a:lvl5pPr marL="2056231" indent="-228470" algn="l" defTabSz="456941" rtl="0" eaLnBrk="0" fontAlgn="base" hangingPunct="0">
        <a:spcBef>
          <a:spcPct val="20000"/>
        </a:spcBef>
        <a:spcAft>
          <a:spcPct val="0"/>
        </a:spcAft>
        <a:buClr>
          <a:srgbClr val="F05AA0"/>
        </a:buClr>
        <a:buFont typeface="Arial" charset="0"/>
        <a:buChar char="•"/>
        <a:defRPr sz="2400">
          <a:solidFill>
            <a:srgbClr val="374646"/>
          </a:solidFill>
          <a:latin typeface="+mn-lt"/>
          <a:cs typeface="+mn-cs"/>
        </a:defRPr>
      </a:lvl5pPr>
      <a:lvl6pPr marL="2513173" indent="-228470" algn="l" defTabSz="456941" rtl="0" eaLnBrk="0" fontAlgn="base" hangingPunct="0">
        <a:spcBef>
          <a:spcPct val="20000"/>
        </a:spcBef>
        <a:spcAft>
          <a:spcPct val="0"/>
        </a:spcAft>
        <a:buClr>
          <a:srgbClr val="F05AA0"/>
        </a:buClr>
        <a:buFont typeface="Arial" charset="0"/>
        <a:buChar char="•"/>
        <a:defRPr sz="2400">
          <a:solidFill>
            <a:srgbClr val="374646"/>
          </a:solidFill>
          <a:latin typeface="+mn-lt"/>
          <a:cs typeface="+mn-cs"/>
        </a:defRPr>
      </a:lvl6pPr>
      <a:lvl7pPr marL="2970112" indent="-228470" algn="l" defTabSz="456941" rtl="0" eaLnBrk="0" fontAlgn="base" hangingPunct="0">
        <a:spcBef>
          <a:spcPct val="20000"/>
        </a:spcBef>
        <a:spcAft>
          <a:spcPct val="0"/>
        </a:spcAft>
        <a:buClr>
          <a:srgbClr val="F05AA0"/>
        </a:buClr>
        <a:buFont typeface="Arial" charset="0"/>
        <a:buChar char="•"/>
        <a:defRPr sz="2400">
          <a:solidFill>
            <a:srgbClr val="374646"/>
          </a:solidFill>
          <a:latin typeface="+mn-lt"/>
          <a:cs typeface="+mn-cs"/>
        </a:defRPr>
      </a:lvl7pPr>
      <a:lvl8pPr marL="3427052" indent="-228470" algn="l" defTabSz="456941" rtl="0" eaLnBrk="0" fontAlgn="base" hangingPunct="0">
        <a:spcBef>
          <a:spcPct val="20000"/>
        </a:spcBef>
        <a:spcAft>
          <a:spcPct val="0"/>
        </a:spcAft>
        <a:buClr>
          <a:srgbClr val="F05AA0"/>
        </a:buClr>
        <a:buFont typeface="Arial" charset="0"/>
        <a:buChar char="•"/>
        <a:defRPr sz="2400">
          <a:solidFill>
            <a:srgbClr val="374646"/>
          </a:solidFill>
          <a:latin typeface="+mn-lt"/>
          <a:cs typeface="+mn-cs"/>
        </a:defRPr>
      </a:lvl8pPr>
      <a:lvl9pPr marL="3883991" indent="-228470" algn="l" defTabSz="456941" rtl="0" eaLnBrk="0" fontAlgn="base" hangingPunct="0">
        <a:spcBef>
          <a:spcPct val="20000"/>
        </a:spcBef>
        <a:spcAft>
          <a:spcPct val="0"/>
        </a:spcAft>
        <a:buClr>
          <a:srgbClr val="F05AA0"/>
        </a:buClr>
        <a:buFont typeface="Arial" charset="0"/>
        <a:buChar char="•"/>
        <a:defRPr sz="2400">
          <a:solidFill>
            <a:srgbClr val="374646"/>
          </a:solidFill>
          <a:latin typeface="+mn-lt"/>
          <a:cs typeface="+mn-cs"/>
        </a:defRPr>
      </a:lvl9pPr>
    </p:bodyStyle>
    <p:otherStyle>
      <a:defPPr>
        <a:defRPr lang="en-US"/>
      </a:defPPr>
      <a:lvl1pPr marL="0" algn="l" defTabSz="913881" rtl="0" eaLnBrk="1" latinLnBrk="0" hangingPunct="1">
        <a:defRPr sz="1800" kern="1200">
          <a:solidFill>
            <a:schemeClr val="tx1"/>
          </a:solidFill>
          <a:latin typeface="+mn-lt"/>
          <a:ea typeface="+mn-ea"/>
          <a:cs typeface="+mn-cs"/>
        </a:defRPr>
      </a:lvl1pPr>
      <a:lvl2pPr marL="456941" algn="l" defTabSz="913881" rtl="0" eaLnBrk="1" latinLnBrk="0" hangingPunct="1">
        <a:defRPr sz="1800" kern="1200">
          <a:solidFill>
            <a:schemeClr val="tx1"/>
          </a:solidFill>
          <a:latin typeface="+mn-lt"/>
          <a:ea typeface="+mn-ea"/>
          <a:cs typeface="+mn-cs"/>
        </a:defRPr>
      </a:lvl2pPr>
      <a:lvl3pPr marL="913881" algn="l" defTabSz="913881" rtl="0" eaLnBrk="1" latinLnBrk="0" hangingPunct="1">
        <a:defRPr sz="1800" kern="1200">
          <a:solidFill>
            <a:schemeClr val="tx1"/>
          </a:solidFill>
          <a:latin typeface="+mn-lt"/>
          <a:ea typeface="+mn-ea"/>
          <a:cs typeface="+mn-cs"/>
        </a:defRPr>
      </a:lvl3pPr>
      <a:lvl4pPr marL="1370821" algn="l" defTabSz="913881" rtl="0" eaLnBrk="1" latinLnBrk="0" hangingPunct="1">
        <a:defRPr sz="1800" kern="1200">
          <a:solidFill>
            <a:schemeClr val="tx1"/>
          </a:solidFill>
          <a:latin typeface="+mn-lt"/>
          <a:ea typeface="+mn-ea"/>
          <a:cs typeface="+mn-cs"/>
        </a:defRPr>
      </a:lvl4pPr>
      <a:lvl5pPr marL="1827762" algn="l" defTabSz="913881" rtl="0" eaLnBrk="1" latinLnBrk="0" hangingPunct="1">
        <a:defRPr sz="1800" kern="1200">
          <a:solidFill>
            <a:schemeClr val="tx1"/>
          </a:solidFill>
          <a:latin typeface="+mn-lt"/>
          <a:ea typeface="+mn-ea"/>
          <a:cs typeface="+mn-cs"/>
        </a:defRPr>
      </a:lvl5pPr>
      <a:lvl6pPr marL="2284701" algn="l" defTabSz="913881" rtl="0" eaLnBrk="1" latinLnBrk="0" hangingPunct="1">
        <a:defRPr sz="1800" kern="1200">
          <a:solidFill>
            <a:schemeClr val="tx1"/>
          </a:solidFill>
          <a:latin typeface="+mn-lt"/>
          <a:ea typeface="+mn-ea"/>
          <a:cs typeface="+mn-cs"/>
        </a:defRPr>
      </a:lvl6pPr>
      <a:lvl7pPr marL="2741641" algn="l" defTabSz="913881" rtl="0" eaLnBrk="1" latinLnBrk="0" hangingPunct="1">
        <a:defRPr sz="1800" kern="1200">
          <a:solidFill>
            <a:schemeClr val="tx1"/>
          </a:solidFill>
          <a:latin typeface="+mn-lt"/>
          <a:ea typeface="+mn-ea"/>
          <a:cs typeface="+mn-cs"/>
        </a:defRPr>
      </a:lvl7pPr>
      <a:lvl8pPr marL="3198582" algn="l" defTabSz="913881" rtl="0" eaLnBrk="1" latinLnBrk="0" hangingPunct="1">
        <a:defRPr sz="1800" kern="1200">
          <a:solidFill>
            <a:schemeClr val="tx1"/>
          </a:solidFill>
          <a:latin typeface="+mn-lt"/>
          <a:ea typeface="+mn-ea"/>
          <a:cs typeface="+mn-cs"/>
        </a:defRPr>
      </a:lvl8pPr>
      <a:lvl9pPr marL="3655525" algn="l" defTabSz="91388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9"/>
            <a:ext cx="8915400" cy="1143000"/>
          </a:xfrm>
          <a:prstGeom prst="rect">
            <a:avLst/>
          </a:prstGeom>
        </p:spPr>
        <p:txBody>
          <a:bodyPr vert="horz" lIns="95742" tIns="47871" rIns="95742" bIns="47871" rtlCol="0" anchor="b">
            <a:no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7"/>
            <a:ext cx="8915400" cy="4525963"/>
          </a:xfrm>
          <a:prstGeom prst="rect">
            <a:avLst/>
          </a:prstGeom>
        </p:spPr>
        <p:txBody>
          <a:bodyPr vert="horz" lIns="95742" tIns="47871" rIns="95742" bIns="47871"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5355165" y="6356366"/>
            <a:ext cx="1048068" cy="365125"/>
          </a:xfrm>
          <a:prstGeom prst="rect">
            <a:avLst/>
          </a:prstGeom>
        </p:spPr>
        <p:txBody>
          <a:bodyPr vert="horz" lIns="95742" tIns="47871" rIns="95742" bIns="47871" rtlCol="0" anchor="ctr"/>
          <a:lstStyle>
            <a:lvl1pPr algn="l">
              <a:defRPr sz="1000">
                <a:solidFill>
                  <a:schemeClr val="tx1"/>
                </a:solidFill>
              </a:defRPr>
            </a:lvl1pPr>
          </a:lstStyle>
          <a:p>
            <a:pPr defTabSz="957416" fontAlgn="auto">
              <a:spcBef>
                <a:spcPts val="0"/>
              </a:spcBef>
              <a:spcAft>
                <a:spcPts val="0"/>
              </a:spcAft>
            </a:pPr>
            <a:fld id="{06B64096-513A-4056-AD1A-8089F6AFE02D}" type="datetimeFigureOut">
              <a:rPr lang="en-GB" smtClean="0">
                <a:solidFill>
                  <a:srgbClr val="002244"/>
                </a:solidFill>
                <a:latin typeface="Arial"/>
              </a:rPr>
              <a:pPr defTabSz="957416" fontAlgn="auto">
                <a:spcBef>
                  <a:spcPts val="0"/>
                </a:spcBef>
                <a:spcAft>
                  <a:spcPts val="0"/>
                </a:spcAft>
              </a:pPr>
              <a:t>29/04/2015</a:t>
            </a:fld>
            <a:endParaRPr lang="en-GB">
              <a:solidFill>
                <a:srgbClr val="002244"/>
              </a:solidFill>
              <a:latin typeface="Arial"/>
            </a:endParaRPr>
          </a:p>
        </p:txBody>
      </p:sp>
      <p:sp>
        <p:nvSpPr>
          <p:cNvPr id="5" name="Footer Placeholder 4"/>
          <p:cNvSpPr>
            <a:spLocks noGrp="1"/>
          </p:cNvSpPr>
          <p:nvPr>
            <p:ph type="ftr" sz="quarter" idx="3"/>
          </p:nvPr>
        </p:nvSpPr>
        <p:spPr>
          <a:xfrm>
            <a:off x="6460695" y="6356366"/>
            <a:ext cx="2950006" cy="365125"/>
          </a:xfrm>
          <a:prstGeom prst="rect">
            <a:avLst/>
          </a:prstGeom>
        </p:spPr>
        <p:txBody>
          <a:bodyPr vert="horz" lIns="95742" tIns="47871" rIns="95742" bIns="47871" rtlCol="0" anchor="ctr"/>
          <a:lstStyle>
            <a:lvl1pPr algn="r">
              <a:defRPr sz="1000">
                <a:solidFill>
                  <a:schemeClr val="tx1"/>
                </a:solidFill>
              </a:defRPr>
            </a:lvl1pPr>
          </a:lstStyle>
          <a:p>
            <a:pPr defTabSz="957416" fontAlgn="auto">
              <a:spcBef>
                <a:spcPts val="0"/>
              </a:spcBef>
              <a:spcAft>
                <a:spcPts val="0"/>
              </a:spcAft>
            </a:pPr>
            <a:endParaRPr lang="en-GB" dirty="0">
              <a:solidFill>
                <a:srgbClr val="002244"/>
              </a:solidFill>
              <a:latin typeface="Arial"/>
            </a:endParaRPr>
          </a:p>
        </p:txBody>
      </p:sp>
      <p:sp>
        <p:nvSpPr>
          <p:cNvPr id="6" name="Slide Number Placeholder 5"/>
          <p:cNvSpPr>
            <a:spLocks noGrp="1"/>
          </p:cNvSpPr>
          <p:nvPr>
            <p:ph type="sldNum" sz="quarter" idx="4"/>
          </p:nvPr>
        </p:nvSpPr>
        <p:spPr>
          <a:xfrm>
            <a:off x="4605041" y="6356366"/>
            <a:ext cx="695941" cy="365125"/>
          </a:xfrm>
          <a:prstGeom prst="rect">
            <a:avLst/>
          </a:prstGeom>
        </p:spPr>
        <p:txBody>
          <a:bodyPr vert="horz" lIns="95742" tIns="47871" rIns="95742" bIns="47871" rtlCol="0" anchor="ctr"/>
          <a:lstStyle>
            <a:lvl1pPr algn="ctr">
              <a:defRPr sz="1000">
                <a:solidFill>
                  <a:schemeClr val="tx1"/>
                </a:solidFill>
              </a:defRPr>
            </a:lvl1pPr>
          </a:lstStyle>
          <a:p>
            <a:pPr defTabSz="957416" fontAlgn="auto">
              <a:spcBef>
                <a:spcPts val="0"/>
              </a:spcBef>
              <a:spcAft>
                <a:spcPts val="0"/>
              </a:spcAft>
            </a:pPr>
            <a:fld id="{AC5418B0-CB07-44CE-97FE-8A2F735695C7}" type="slidenum">
              <a:rPr lang="en-GB" smtClean="0">
                <a:solidFill>
                  <a:srgbClr val="002244"/>
                </a:solidFill>
                <a:latin typeface="Arial"/>
              </a:rPr>
              <a:pPr defTabSz="957416" fontAlgn="auto">
                <a:spcBef>
                  <a:spcPts val="0"/>
                </a:spcBef>
                <a:spcAft>
                  <a:spcPts val="0"/>
                </a:spcAft>
              </a:pPr>
              <a:t>‹#›</a:t>
            </a:fld>
            <a:endParaRPr lang="en-GB">
              <a:solidFill>
                <a:srgbClr val="002244"/>
              </a:solidFill>
              <a:latin typeface="Arial"/>
            </a:endParaRPr>
          </a:p>
        </p:txBody>
      </p:sp>
      <p:sp>
        <p:nvSpPr>
          <p:cNvPr id="7" name="Frame 6"/>
          <p:cNvSpPr/>
          <p:nvPr/>
        </p:nvSpPr>
        <p:spPr>
          <a:xfrm>
            <a:off x="0" y="0"/>
            <a:ext cx="9906000" cy="6858000"/>
          </a:xfrm>
          <a:prstGeom prst="frame">
            <a:avLst>
              <a:gd name="adj1" fmla="val 1841"/>
            </a:avLst>
          </a:prstGeom>
          <a:solidFill>
            <a:srgbClr val="001844"/>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pic>
        <p:nvPicPr>
          <p:cNvPr id="8" name="Picture 7" descr="logo.emf"/>
          <p:cNvPicPr>
            <a:picLocks noChangeAspect="1"/>
          </p:cNvPicPr>
          <p:nvPr/>
        </p:nvPicPr>
        <p:blipFill>
          <a:blip r:embed="rId35" cstate="print"/>
          <a:stretch>
            <a:fillRect/>
          </a:stretch>
        </p:blipFill>
        <p:spPr>
          <a:xfrm>
            <a:off x="8583170" y="414686"/>
            <a:ext cx="874296" cy="853109"/>
          </a:xfrm>
          <a:prstGeom prst="rect">
            <a:avLst/>
          </a:prstGeom>
        </p:spPr>
      </p:pic>
    </p:spTree>
    <p:extLst>
      <p:ext uri="{BB962C8B-B14F-4D97-AF65-F5344CB8AC3E}">
        <p14:creationId xmlns:p14="http://schemas.microsoft.com/office/powerpoint/2010/main" val="108929373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 id="2147483815" r:id="rId21"/>
    <p:sldLayoutId id="2147483816" r:id="rId22"/>
    <p:sldLayoutId id="2147483817" r:id="rId23"/>
    <p:sldLayoutId id="2147483818" r:id="rId24"/>
    <p:sldLayoutId id="2147483819" r:id="rId25"/>
    <p:sldLayoutId id="2147483820" r:id="rId26"/>
    <p:sldLayoutId id="2147483821" r:id="rId27"/>
    <p:sldLayoutId id="2147483822" r:id="rId28"/>
    <p:sldLayoutId id="2147483823" r:id="rId29"/>
    <p:sldLayoutId id="2147483824" r:id="rId30"/>
    <p:sldLayoutId id="2147483825" r:id="rId31"/>
    <p:sldLayoutId id="2147483826" r:id="rId32"/>
    <p:sldLayoutId id="2147483827" r:id="rId33"/>
  </p:sldLayoutIdLst>
  <p:txStyles>
    <p:titleStyle>
      <a:lvl1pPr algn="l" defTabSz="957416" rtl="0" eaLnBrk="1" latinLnBrk="0" hangingPunct="1">
        <a:spcBef>
          <a:spcPct val="0"/>
        </a:spcBef>
        <a:buNone/>
        <a:defRPr sz="2600" kern="1200">
          <a:solidFill>
            <a:schemeClr val="tx1"/>
          </a:solidFill>
          <a:latin typeface="+mj-lt"/>
          <a:ea typeface="+mj-ea"/>
          <a:cs typeface="+mj-cs"/>
        </a:defRPr>
      </a:lvl1pPr>
    </p:titleStyle>
    <p:bodyStyle>
      <a:lvl1pPr marL="241888" indent="-241888" algn="l" defTabSz="957416" rtl="0" eaLnBrk="1" latinLnBrk="0" hangingPunct="1">
        <a:spcBef>
          <a:spcPts val="1102"/>
        </a:spcBef>
        <a:buFont typeface="Wingdings" pitchFamily="2" charset="2"/>
        <a:buChar char="§"/>
        <a:defRPr sz="1700" kern="1200">
          <a:solidFill>
            <a:schemeClr val="tx1"/>
          </a:solidFill>
          <a:latin typeface="+mn-lt"/>
          <a:ea typeface="+mn-ea"/>
          <a:cs typeface="+mn-cs"/>
        </a:defRPr>
      </a:lvl1pPr>
      <a:lvl2pPr marL="498348" indent="-256458" algn="l" defTabSz="957416" rtl="0" eaLnBrk="1" latinLnBrk="0" hangingPunct="1">
        <a:spcBef>
          <a:spcPct val="20000"/>
        </a:spcBef>
        <a:buClr>
          <a:srgbClr val="2B3E65"/>
        </a:buClr>
        <a:buFont typeface="Wingdings" pitchFamily="2" charset="2"/>
        <a:buChar char="§"/>
        <a:defRPr sz="1700" kern="1200">
          <a:solidFill>
            <a:schemeClr val="tx1"/>
          </a:solidFill>
          <a:latin typeface="+mn-lt"/>
          <a:ea typeface="+mn-ea"/>
          <a:cs typeface="+mn-cs"/>
        </a:defRPr>
      </a:lvl2pPr>
      <a:lvl3pPr marL="740237" indent="-228774" algn="l" defTabSz="957416" rtl="0" eaLnBrk="1" latinLnBrk="0" hangingPunct="1">
        <a:spcBef>
          <a:spcPct val="20000"/>
        </a:spcBef>
        <a:buClr>
          <a:srgbClr val="606B8D"/>
        </a:buClr>
        <a:buFont typeface="Wingdings" pitchFamily="2" charset="2"/>
        <a:buChar char="§"/>
        <a:defRPr sz="1700" kern="1200">
          <a:solidFill>
            <a:schemeClr val="tx1"/>
          </a:solidFill>
          <a:latin typeface="+mn-lt"/>
          <a:ea typeface="+mn-ea"/>
          <a:cs typeface="+mn-cs"/>
        </a:defRPr>
      </a:lvl3pPr>
      <a:lvl4pPr marL="995238" indent="-255004" algn="l" defTabSz="957416" rtl="0" eaLnBrk="1" latinLnBrk="0" hangingPunct="1">
        <a:spcBef>
          <a:spcPct val="20000"/>
        </a:spcBef>
        <a:buClr>
          <a:srgbClr val="A1A7C0"/>
        </a:buClr>
        <a:buFont typeface="Wingdings" pitchFamily="2" charset="2"/>
        <a:buChar char="§"/>
        <a:defRPr sz="1700" kern="1200">
          <a:solidFill>
            <a:schemeClr val="tx1"/>
          </a:solidFill>
          <a:latin typeface="+mn-lt"/>
          <a:ea typeface="+mn-ea"/>
          <a:cs typeface="+mn-cs"/>
        </a:defRPr>
      </a:lvl4pPr>
      <a:lvl5pPr marL="1237125" indent="-227317" algn="l" defTabSz="957416" rtl="0" eaLnBrk="1" latinLnBrk="0" hangingPunct="1">
        <a:spcBef>
          <a:spcPct val="20000"/>
        </a:spcBef>
        <a:buClr>
          <a:srgbClr val="A1A7C0"/>
        </a:buClr>
        <a:buFont typeface="Wingdings" pitchFamily="2" charset="2"/>
        <a:buChar char="§"/>
        <a:defRPr sz="1700" kern="1200">
          <a:solidFill>
            <a:schemeClr val="tx1"/>
          </a:solidFill>
          <a:latin typeface="+mn-lt"/>
          <a:ea typeface="+mn-ea"/>
          <a:cs typeface="+mn-cs"/>
        </a:defRPr>
      </a:lvl5pPr>
      <a:lvl6pPr marL="2632891" indent="-239355" algn="l" defTabSz="9574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1600" indent="-239355" algn="l" defTabSz="9574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0307" indent="-239355" algn="l" defTabSz="9574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9014" indent="-239355" algn="l" defTabSz="9574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416" rtl="0" eaLnBrk="1" latinLnBrk="0" hangingPunct="1">
        <a:defRPr sz="1900" kern="1200">
          <a:solidFill>
            <a:schemeClr val="tx1"/>
          </a:solidFill>
          <a:latin typeface="+mn-lt"/>
          <a:ea typeface="+mn-ea"/>
          <a:cs typeface="+mn-cs"/>
        </a:defRPr>
      </a:lvl1pPr>
      <a:lvl2pPr marL="478709" algn="l" defTabSz="957416" rtl="0" eaLnBrk="1" latinLnBrk="0" hangingPunct="1">
        <a:defRPr sz="1900" kern="1200">
          <a:solidFill>
            <a:schemeClr val="tx1"/>
          </a:solidFill>
          <a:latin typeface="+mn-lt"/>
          <a:ea typeface="+mn-ea"/>
          <a:cs typeface="+mn-cs"/>
        </a:defRPr>
      </a:lvl2pPr>
      <a:lvl3pPr marL="957416" algn="l" defTabSz="957416" rtl="0" eaLnBrk="1" latinLnBrk="0" hangingPunct="1">
        <a:defRPr sz="1900" kern="1200">
          <a:solidFill>
            <a:schemeClr val="tx1"/>
          </a:solidFill>
          <a:latin typeface="+mn-lt"/>
          <a:ea typeface="+mn-ea"/>
          <a:cs typeface="+mn-cs"/>
        </a:defRPr>
      </a:lvl3pPr>
      <a:lvl4pPr marL="1436127" algn="l" defTabSz="957416" rtl="0" eaLnBrk="1" latinLnBrk="0" hangingPunct="1">
        <a:defRPr sz="1900" kern="1200">
          <a:solidFill>
            <a:schemeClr val="tx1"/>
          </a:solidFill>
          <a:latin typeface="+mn-lt"/>
          <a:ea typeface="+mn-ea"/>
          <a:cs typeface="+mn-cs"/>
        </a:defRPr>
      </a:lvl4pPr>
      <a:lvl5pPr marL="1914830" algn="l" defTabSz="957416" rtl="0" eaLnBrk="1" latinLnBrk="0" hangingPunct="1">
        <a:defRPr sz="1900" kern="1200">
          <a:solidFill>
            <a:schemeClr val="tx1"/>
          </a:solidFill>
          <a:latin typeface="+mn-lt"/>
          <a:ea typeface="+mn-ea"/>
          <a:cs typeface="+mn-cs"/>
        </a:defRPr>
      </a:lvl5pPr>
      <a:lvl6pPr marL="2393538" algn="l" defTabSz="957416" rtl="0" eaLnBrk="1" latinLnBrk="0" hangingPunct="1">
        <a:defRPr sz="1900" kern="1200">
          <a:solidFill>
            <a:schemeClr val="tx1"/>
          </a:solidFill>
          <a:latin typeface="+mn-lt"/>
          <a:ea typeface="+mn-ea"/>
          <a:cs typeface="+mn-cs"/>
        </a:defRPr>
      </a:lvl6pPr>
      <a:lvl7pPr marL="2872246" algn="l" defTabSz="957416" rtl="0" eaLnBrk="1" latinLnBrk="0" hangingPunct="1">
        <a:defRPr sz="1900" kern="1200">
          <a:solidFill>
            <a:schemeClr val="tx1"/>
          </a:solidFill>
          <a:latin typeface="+mn-lt"/>
          <a:ea typeface="+mn-ea"/>
          <a:cs typeface="+mn-cs"/>
        </a:defRPr>
      </a:lvl7pPr>
      <a:lvl8pPr marL="3350952" algn="l" defTabSz="957416" rtl="0" eaLnBrk="1" latinLnBrk="0" hangingPunct="1">
        <a:defRPr sz="1900" kern="1200">
          <a:solidFill>
            <a:schemeClr val="tx1"/>
          </a:solidFill>
          <a:latin typeface="+mn-lt"/>
          <a:ea typeface="+mn-ea"/>
          <a:cs typeface="+mn-cs"/>
        </a:defRPr>
      </a:lvl8pPr>
      <a:lvl9pPr marL="3829659" algn="l" defTabSz="957416"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7" y="519125"/>
            <a:ext cx="6232525"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8" tIns="45701" rIns="91398" bIns="45701"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95300" y="1624016"/>
            <a:ext cx="891540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8" tIns="45701" rIns="91398" bIns="45701"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3012" name="Rectangle 4"/>
          <p:cNvSpPr>
            <a:spLocks noGrp="1" noChangeArrowheads="1"/>
          </p:cNvSpPr>
          <p:nvPr>
            <p:ph type="dt" sz="half" idx="2"/>
          </p:nvPr>
        </p:nvSpPr>
        <p:spPr bwMode="auto">
          <a:xfrm>
            <a:off x="495302"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8" tIns="45701" rIns="91398" bIns="45701" numCol="1" anchor="t" anchorCtr="0" compatLnSpc="1">
            <a:prstTxWarp prst="textNoShape">
              <a:avLst/>
            </a:prstTxWarp>
          </a:bodyPr>
          <a:lstStyle>
            <a:lvl1pPr eaLnBrk="0" hangingPunct="0">
              <a:defRPr sz="1400" baseline="0">
                <a:cs typeface="+mn-cs"/>
              </a:defRPr>
            </a:lvl1pPr>
          </a:lstStyle>
          <a:p>
            <a:pPr defTabSz="456998">
              <a:defRPr/>
            </a:pPr>
            <a:fld id="{6B733E08-C77D-4401-99A0-EDE631204BA4}" type="datetimeFigureOut">
              <a:rPr lang="en-GB" altLang="en-US" smtClean="0">
                <a:solidFill>
                  <a:srgbClr val="000000"/>
                </a:solidFill>
                <a:latin typeface="Arial" pitchFamily="34" charset="0"/>
              </a:rPr>
              <a:pPr defTabSz="456998">
                <a:defRPr/>
              </a:pPr>
              <a:t>29/04/2015</a:t>
            </a:fld>
            <a:endParaRPr lang="en-GB" altLang="en-US">
              <a:solidFill>
                <a:srgbClr val="000000"/>
              </a:solidFill>
              <a:latin typeface="Arial" pitchFamily="34" charset="0"/>
            </a:endParaRPr>
          </a:p>
        </p:txBody>
      </p:sp>
      <p:sp>
        <p:nvSpPr>
          <p:cNvPr id="43013" name="Rectangle 5"/>
          <p:cNvSpPr>
            <a:spLocks noGrp="1" noChangeArrowheads="1"/>
          </p:cNvSpPr>
          <p:nvPr>
            <p:ph type="ftr" sz="quarter" idx="3"/>
          </p:nvPr>
        </p:nvSpPr>
        <p:spPr bwMode="auto">
          <a:xfrm>
            <a:off x="3384556"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8" tIns="45701" rIns="91398" bIns="45701" numCol="1" anchor="t" anchorCtr="0" compatLnSpc="1">
            <a:prstTxWarp prst="textNoShape">
              <a:avLst/>
            </a:prstTxWarp>
          </a:bodyPr>
          <a:lstStyle>
            <a:lvl1pPr algn="ctr" eaLnBrk="0" hangingPunct="0">
              <a:defRPr sz="1400" baseline="0">
                <a:cs typeface="+mn-cs"/>
              </a:defRPr>
            </a:lvl1pPr>
          </a:lstStyle>
          <a:p>
            <a:pPr defTabSz="456998">
              <a:defRPr/>
            </a:pPr>
            <a:endParaRPr lang="en-GB" altLang="en-US">
              <a:solidFill>
                <a:srgbClr val="000000"/>
              </a:solidFill>
              <a:latin typeface="Arial" pitchFamily="34" charset="0"/>
            </a:endParaRPr>
          </a:p>
        </p:txBody>
      </p:sp>
      <p:sp>
        <p:nvSpPr>
          <p:cNvPr id="43014"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8" tIns="45701" rIns="91398" bIns="45701" numCol="1" anchor="t" anchorCtr="0" compatLnSpc="1">
            <a:prstTxWarp prst="textNoShape">
              <a:avLst/>
            </a:prstTxWarp>
          </a:bodyPr>
          <a:lstStyle>
            <a:lvl1pPr algn="r" eaLnBrk="0" hangingPunct="0">
              <a:defRPr sz="1400" baseline="0">
                <a:cs typeface="+mn-cs"/>
              </a:defRPr>
            </a:lvl1pPr>
          </a:lstStyle>
          <a:p>
            <a:pPr defTabSz="456998">
              <a:defRPr/>
            </a:pPr>
            <a:fld id="{910405A3-7BBB-40D9-A7BD-47D44F2E8745}" type="slidenum">
              <a:rPr lang="en-GB" altLang="en-US" smtClean="0">
                <a:solidFill>
                  <a:srgbClr val="000000"/>
                </a:solidFill>
                <a:latin typeface="Arial" pitchFamily="34" charset="0"/>
              </a:rPr>
              <a:pPr defTabSz="456998">
                <a:defRPr/>
              </a:pPr>
              <a:t>‹#›</a:t>
            </a:fld>
            <a:endParaRPr lang="en-GB" altLang="en-US">
              <a:solidFill>
                <a:srgbClr val="000000"/>
              </a:solidFill>
              <a:latin typeface="Arial" pitchFamily="34" charset="0"/>
            </a:endParaRPr>
          </a:p>
        </p:txBody>
      </p:sp>
      <p:pic>
        <p:nvPicPr>
          <p:cNvPr id="1031" name="Picture 7" descr="Foote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440" y="5930900"/>
            <a:ext cx="990256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userDrawn="1"/>
        </p:nvCxnSpPr>
        <p:spPr>
          <a:xfrm>
            <a:off x="490141" y="271463"/>
            <a:ext cx="6237684" cy="0"/>
          </a:xfrm>
          <a:prstGeom prst="line">
            <a:avLst/>
          </a:prstGeom>
          <a:ln w="69850">
            <a:solidFill>
              <a:srgbClr val="A7CB19"/>
            </a:solidFill>
          </a:ln>
          <a:effectLst/>
        </p:spPr>
        <p:style>
          <a:lnRef idx="2">
            <a:schemeClr val="accent1"/>
          </a:lnRef>
          <a:fillRef idx="0">
            <a:schemeClr val="accent1"/>
          </a:fillRef>
          <a:effectRef idx="1">
            <a:schemeClr val="accent1"/>
          </a:effectRef>
          <a:fontRef idx="minor">
            <a:schemeClr val="tx1"/>
          </a:fontRef>
        </p:style>
      </p:cxnSp>
      <p:pic>
        <p:nvPicPr>
          <p:cNvPr id="1033" name="Picture 11" descr="ashfords_RGB_maste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584287" y="8"/>
            <a:ext cx="2321719"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128375"/>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iming>
    <p:tnLst>
      <p:par>
        <p:cTn id="1" dur="indefinite" restart="never" nodeType="tmRoot"/>
      </p:par>
    </p:tnLst>
  </p:timing>
  <p:txStyles>
    <p:titleStyle>
      <a:lvl1pPr algn="l" rtl="0" eaLnBrk="0" fontAlgn="base" hangingPunct="0">
        <a:spcBef>
          <a:spcPct val="0"/>
        </a:spcBef>
        <a:spcAft>
          <a:spcPct val="0"/>
        </a:spcAft>
        <a:defRPr sz="3500" b="1">
          <a:solidFill>
            <a:srgbClr val="B2D233"/>
          </a:solidFill>
          <a:latin typeface="+mj-lt"/>
          <a:ea typeface="+mj-ea"/>
          <a:cs typeface="+mj-cs"/>
        </a:defRPr>
      </a:lvl1pPr>
      <a:lvl2pPr algn="l" rtl="0" eaLnBrk="0" fontAlgn="base" hangingPunct="0">
        <a:spcBef>
          <a:spcPct val="0"/>
        </a:spcBef>
        <a:spcAft>
          <a:spcPct val="0"/>
        </a:spcAft>
        <a:defRPr sz="3500" b="1">
          <a:solidFill>
            <a:srgbClr val="B2D233"/>
          </a:solidFill>
          <a:latin typeface="Arial" pitchFamily="34" charset="0"/>
          <a:cs typeface="Arial" pitchFamily="34" charset="0"/>
        </a:defRPr>
      </a:lvl2pPr>
      <a:lvl3pPr algn="l" rtl="0" eaLnBrk="0" fontAlgn="base" hangingPunct="0">
        <a:spcBef>
          <a:spcPct val="0"/>
        </a:spcBef>
        <a:spcAft>
          <a:spcPct val="0"/>
        </a:spcAft>
        <a:defRPr sz="3500" b="1">
          <a:solidFill>
            <a:srgbClr val="B2D233"/>
          </a:solidFill>
          <a:latin typeface="Arial" pitchFamily="34" charset="0"/>
          <a:cs typeface="Arial" pitchFamily="34" charset="0"/>
        </a:defRPr>
      </a:lvl3pPr>
      <a:lvl4pPr algn="l" rtl="0" eaLnBrk="0" fontAlgn="base" hangingPunct="0">
        <a:spcBef>
          <a:spcPct val="0"/>
        </a:spcBef>
        <a:spcAft>
          <a:spcPct val="0"/>
        </a:spcAft>
        <a:defRPr sz="3500" b="1">
          <a:solidFill>
            <a:srgbClr val="B2D233"/>
          </a:solidFill>
          <a:latin typeface="Arial" pitchFamily="34" charset="0"/>
          <a:cs typeface="Arial" pitchFamily="34" charset="0"/>
        </a:defRPr>
      </a:lvl4pPr>
      <a:lvl5pPr algn="l" rtl="0" eaLnBrk="0" fontAlgn="base" hangingPunct="0">
        <a:spcBef>
          <a:spcPct val="0"/>
        </a:spcBef>
        <a:spcAft>
          <a:spcPct val="0"/>
        </a:spcAft>
        <a:defRPr sz="3500" b="1">
          <a:solidFill>
            <a:srgbClr val="B2D233"/>
          </a:solidFill>
          <a:latin typeface="Arial" pitchFamily="34" charset="0"/>
          <a:cs typeface="Arial" pitchFamily="34" charset="0"/>
        </a:defRPr>
      </a:lvl5pPr>
      <a:lvl6pPr marL="456998" algn="l" rtl="0" fontAlgn="base">
        <a:spcBef>
          <a:spcPct val="0"/>
        </a:spcBef>
        <a:spcAft>
          <a:spcPct val="0"/>
        </a:spcAft>
        <a:defRPr sz="3500" b="1">
          <a:solidFill>
            <a:srgbClr val="B2D233"/>
          </a:solidFill>
          <a:latin typeface="Arial" pitchFamily="34" charset="0"/>
          <a:cs typeface="Arial" pitchFamily="34" charset="0"/>
        </a:defRPr>
      </a:lvl6pPr>
      <a:lvl7pPr marL="913997" algn="l" rtl="0" fontAlgn="base">
        <a:spcBef>
          <a:spcPct val="0"/>
        </a:spcBef>
        <a:spcAft>
          <a:spcPct val="0"/>
        </a:spcAft>
        <a:defRPr sz="3500" b="1">
          <a:solidFill>
            <a:srgbClr val="B2D233"/>
          </a:solidFill>
          <a:latin typeface="Arial" pitchFamily="34" charset="0"/>
          <a:cs typeface="Arial" pitchFamily="34" charset="0"/>
        </a:defRPr>
      </a:lvl7pPr>
      <a:lvl8pPr marL="1370994" algn="l" rtl="0" fontAlgn="base">
        <a:spcBef>
          <a:spcPct val="0"/>
        </a:spcBef>
        <a:spcAft>
          <a:spcPct val="0"/>
        </a:spcAft>
        <a:defRPr sz="3500" b="1">
          <a:solidFill>
            <a:srgbClr val="B2D233"/>
          </a:solidFill>
          <a:latin typeface="Arial" pitchFamily="34" charset="0"/>
          <a:cs typeface="Arial" pitchFamily="34" charset="0"/>
        </a:defRPr>
      </a:lvl8pPr>
      <a:lvl9pPr marL="1827993" algn="l" rtl="0" fontAlgn="base">
        <a:spcBef>
          <a:spcPct val="0"/>
        </a:spcBef>
        <a:spcAft>
          <a:spcPct val="0"/>
        </a:spcAft>
        <a:defRPr sz="3500" b="1">
          <a:solidFill>
            <a:srgbClr val="B2D233"/>
          </a:solidFill>
          <a:latin typeface="Arial" pitchFamily="34" charset="0"/>
          <a:cs typeface="Arial" pitchFamily="34" charset="0"/>
        </a:defRPr>
      </a:lvl9pPr>
    </p:titleStyle>
    <p:bodyStyle>
      <a:lvl1pPr marL="342747" indent="-342747" algn="l" rtl="0" eaLnBrk="0" fontAlgn="base" hangingPunct="0">
        <a:spcBef>
          <a:spcPct val="20000"/>
        </a:spcBef>
        <a:spcAft>
          <a:spcPct val="0"/>
        </a:spcAft>
        <a:buChar char="•"/>
        <a:defRPr sz="2000">
          <a:solidFill>
            <a:srgbClr val="2C9ADC"/>
          </a:solidFill>
          <a:latin typeface="+mn-lt"/>
          <a:ea typeface="+mn-ea"/>
          <a:cs typeface="+mn-cs"/>
        </a:defRPr>
      </a:lvl1pPr>
      <a:lvl2pPr marL="742622" indent="-285624" algn="l" rtl="0" eaLnBrk="0" fontAlgn="base" hangingPunct="0">
        <a:spcBef>
          <a:spcPct val="20000"/>
        </a:spcBef>
        <a:spcAft>
          <a:spcPct val="0"/>
        </a:spcAft>
        <a:buChar char="–"/>
        <a:defRPr sz="2000">
          <a:solidFill>
            <a:srgbClr val="2C9ADC"/>
          </a:solidFill>
          <a:latin typeface="+mn-lt"/>
          <a:cs typeface="+mn-cs"/>
        </a:defRPr>
      </a:lvl2pPr>
      <a:lvl3pPr marL="1142495" indent="-228499" algn="l" rtl="0" eaLnBrk="0" fontAlgn="base" hangingPunct="0">
        <a:spcBef>
          <a:spcPct val="20000"/>
        </a:spcBef>
        <a:spcAft>
          <a:spcPct val="0"/>
        </a:spcAft>
        <a:buChar char="•"/>
        <a:defRPr>
          <a:solidFill>
            <a:srgbClr val="2C9ADC"/>
          </a:solidFill>
          <a:latin typeface="+mn-lt"/>
          <a:cs typeface="+mn-cs"/>
        </a:defRPr>
      </a:lvl3pPr>
      <a:lvl4pPr marL="1599493" indent="-228499" algn="l" rtl="0" eaLnBrk="0" fontAlgn="base" hangingPunct="0">
        <a:spcBef>
          <a:spcPct val="20000"/>
        </a:spcBef>
        <a:spcAft>
          <a:spcPct val="0"/>
        </a:spcAft>
        <a:buChar char="–"/>
        <a:defRPr>
          <a:solidFill>
            <a:srgbClr val="2C9ADC"/>
          </a:solidFill>
          <a:latin typeface="+mn-lt"/>
          <a:cs typeface="+mn-cs"/>
        </a:defRPr>
      </a:lvl4pPr>
      <a:lvl5pPr marL="2056491" indent="-228499" algn="l" rtl="0" eaLnBrk="0" fontAlgn="base" hangingPunct="0">
        <a:spcBef>
          <a:spcPct val="20000"/>
        </a:spcBef>
        <a:spcAft>
          <a:spcPct val="0"/>
        </a:spcAft>
        <a:buChar char="»"/>
        <a:defRPr>
          <a:solidFill>
            <a:srgbClr val="2C9ADC"/>
          </a:solidFill>
          <a:latin typeface="+mn-lt"/>
          <a:cs typeface="+mn-cs"/>
        </a:defRPr>
      </a:lvl5pPr>
      <a:lvl6pPr marL="2513491" indent="-228499" algn="l" rtl="0" fontAlgn="base">
        <a:spcBef>
          <a:spcPct val="20000"/>
        </a:spcBef>
        <a:spcAft>
          <a:spcPct val="0"/>
        </a:spcAft>
        <a:buChar char="»"/>
        <a:defRPr>
          <a:solidFill>
            <a:srgbClr val="2C9ADC"/>
          </a:solidFill>
          <a:latin typeface="+mn-lt"/>
          <a:cs typeface="+mn-cs"/>
        </a:defRPr>
      </a:lvl6pPr>
      <a:lvl7pPr marL="2970487" indent="-228499" algn="l" rtl="0" fontAlgn="base">
        <a:spcBef>
          <a:spcPct val="20000"/>
        </a:spcBef>
        <a:spcAft>
          <a:spcPct val="0"/>
        </a:spcAft>
        <a:buChar char="»"/>
        <a:defRPr>
          <a:solidFill>
            <a:srgbClr val="2C9ADC"/>
          </a:solidFill>
          <a:latin typeface="+mn-lt"/>
          <a:cs typeface="+mn-cs"/>
        </a:defRPr>
      </a:lvl7pPr>
      <a:lvl8pPr marL="3427485" indent="-228499" algn="l" rtl="0" fontAlgn="base">
        <a:spcBef>
          <a:spcPct val="20000"/>
        </a:spcBef>
        <a:spcAft>
          <a:spcPct val="0"/>
        </a:spcAft>
        <a:buChar char="»"/>
        <a:defRPr>
          <a:solidFill>
            <a:srgbClr val="2C9ADC"/>
          </a:solidFill>
          <a:latin typeface="+mn-lt"/>
          <a:cs typeface="+mn-cs"/>
        </a:defRPr>
      </a:lvl8pPr>
      <a:lvl9pPr marL="3884482" indent="-228499" algn="l" rtl="0" fontAlgn="base">
        <a:spcBef>
          <a:spcPct val="20000"/>
        </a:spcBef>
        <a:spcAft>
          <a:spcPct val="0"/>
        </a:spcAft>
        <a:buChar char="»"/>
        <a:defRPr>
          <a:solidFill>
            <a:srgbClr val="2C9ADC"/>
          </a:solidFill>
          <a:latin typeface="+mn-lt"/>
          <a:cs typeface="+mn-cs"/>
        </a:defRPr>
      </a:lvl9pPr>
    </p:bodyStyle>
    <p:otherStyle>
      <a:defPPr>
        <a:defRPr lang="en-US"/>
      </a:defPPr>
      <a:lvl1pPr marL="0" algn="l" defTabSz="913997" rtl="0" eaLnBrk="1" latinLnBrk="0" hangingPunct="1">
        <a:defRPr sz="1800" kern="1200">
          <a:solidFill>
            <a:schemeClr val="tx1"/>
          </a:solidFill>
          <a:latin typeface="+mn-lt"/>
          <a:ea typeface="+mn-ea"/>
          <a:cs typeface="+mn-cs"/>
        </a:defRPr>
      </a:lvl1pPr>
      <a:lvl2pPr marL="456998" algn="l" defTabSz="913997" rtl="0" eaLnBrk="1" latinLnBrk="0" hangingPunct="1">
        <a:defRPr sz="1800" kern="1200">
          <a:solidFill>
            <a:schemeClr val="tx1"/>
          </a:solidFill>
          <a:latin typeface="+mn-lt"/>
          <a:ea typeface="+mn-ea"/>
          <a:cs typeface="+mn-cs"/>
        </a:defRPr>
      </a:lvl2pPr>
      <a:lvl3pPr marL="913997" algn="l" defTabSz="913997" rtl="0" eaLnBrk="1" latinLnBrk="0" hangingPunct="1">
        <a:defRPr sz="1800" kern="1200">
          <a:solidFill>
            <a:schemeClr val="tx1"/>
          </a:solidFill>
          <a:latin typeface="+mn-lt"/>
          <a:ea typeface="+mn-ea"/>
          <a:cs typeface="+mn-cs"/>
        </a:defRPr>
      </a:lvl3pPr>
      <a:lvl4pPr marL="1370994" algn="l" defTabSz="913997" rtl="0" eaLnBrk="1" latinLnBrk="0" hangingPunct="1">
        <a:defRPr sz="1800" kern="1200">
          <a:solidFill>
            <a:schemeClr val="tx1"/>
          </a:solidFill>
          <a:latin typeface="+mn-lt"/>
          <a:ea typeface="+mn-ea"/>
          <a:cs typeface="+mn-cs"/>
        </a:defRPr>
      </a:lvl4pPr>
      <a:lvl5pPr marL="1827993" algn="l" defTabSz="913997" rtl="0" eaLnBrk="1" latinLnBrk="0" hangingPunct="1">
        <a:defRPr sz="1800" kern="1200">
          <a:solidFill>
            <a:schemeClr val="tx1"/>
          </a:solidFill>
          <a:latin typeface="+mn-lt"/>
          <a:ea typeface="+mn-ea"/>
          <a:cs typeface="+mn-cs"/>
        </a:defRPr>
      </a:lvl5pPr>
      <a:lvl6pPr marL="2284989" algn="l" defTabSz="913997" rtl="0" eaLnBrk="1" latinLnBrk="0" hangingPunct="1">
        <a:defRPr sz="1800" kern="1200">
          <a:solidFill>
            <a:schemeClr val="tx1"/>
          </a:solidFill>
          <a:latin typeface="+mn-lt"/>
          <a:ea typeface="+mn-ea"/>
          <a:cs typeface="+mn-cs"/>
        </a:defRPr>
      </a:lvl6pPr>
      <a:lvl7pPr marL="2741987" algn="l" defTabSz="913997" rtl="0" eaLnBrk="1" latinLnBrk="0" hangingPunct="1">
        <a:defRPr sz="1800" kern="1200">
          <a:solidFill>
            <a:schemeClr val="tx1"/>
          </a:solidFill>
          <a:latin typeface="+mn-lt"/>
          <a:ea typeface="+mn-ea"/>
          <a:cs typeface="+mn-cs"/>
        </a:defRPr>
      </a:lvl7pPr>
      <a:lvl8pPr marL="3198986" algn="l" defTabSz="913997" rtl="0" eaLnBrk="1" latinLnBrk="0" hangingPunct="1">
        <a:defRPr sz="1800" kern="1200">
          <a:solidFill>
            <a:schemeClr val="tx1"/>
          </a:solidFill>
          <a:latin typeface="+mn-lt"/>
          <a:ea typeface="+mn-ea"/>
          <a:cs typeface="+mn-cs"/>
        </a:defRPr>
      </a:lvl8pPr>
      <a:lvl9pPr marL="3655986" algn="l" defTabSz="91399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95599" y="275016"/>
            <a:ext cx="8914812" cy="11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60" tIns="47880" rIns="95760" bIns="47880" numCol="1" anchor="b" anchorCtr="0" compatLnSpc="1">
            <a:prstTxWarp prst="textNoShape">
              <a:avLst/>
            </a:prstTxWarp>
          </a:bodyPr>
          <a:lstStyle/>
          <a:p>
            <a:pPr lvl="0"/>
            <a:r>
              <a:rPr lang="en-US" smtClean="0"/>
              <a:t>Click to edit Master title style</a:t>
            </a:r>
            <a:endParaRPr lang="en-GB" smtClean="0"/>
          </a:p>
        </p:txBody>
      </p:sp>
      <p:sp>
        <p:nvSpPr>
          <p:cNvPr id="3075" name="Text Placeholder 2"/>
          <p:cNvSpPr>
            <a:spLocks noGrp="1"/>
          </p:cNvSpPr>
          <p:nvPr>
            <p:ph type="body" idx="1"/>
          </p:nvPr>
        </p:nvSpPr>
        <p:spPr bwMode="auto">
          <a:xfrm>
            <a:off x="495599" y="1599673"/>
            <a:ext cx="8914812" cy="45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60" tIns="47880" rIns="95760" bIns="4788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5354481" y="6356939"/>
            <a:ext cx="1048541" cy="364281"/>
          </a:xfrm>
          <a:prstGeom prst="rect">
            <a:avLst/>
          </a:prstGeom>
        </p:spPr>
        <p:txBody>
          <a:bodyPr vert="horz" lIns="95760" tIns="47880" rIns="95760" bIns="47880" rtlCol="0" anchor="ctr"/>
          <a:lstStyle>
            <a:lvl1pPr algn="l" defTabSz="957597" fontAlgn="auto">
              <a:spcBef>
                <a:spcPts val="0"/>
              </a:spcBef>
              <a:spcAft>
                <a:spcPts val="0"/>
              </a:spcAft>
              <a:defRPr sz="1000">
                <a:solidFill>
                  <a:schemeClr val="tx1"/>
                </a:solidFill>
                <a:latin typeface="+mn-lt"/>
                <a:cs typeface="+mn-cs"/>
              </a:defRPr>
            </a:lvl1pPr>
          </a:lstStyle>
          <a:p>
            <a:pPr>
              <a:defRPr/>
            </a:pPr>
            <a:fld id="{31BC343D-0F57-41FD-8B44-87F587B41297}" type="datetimeFigureOut">
              <a:rPr lang="en-GB">
                <a:solidFill>
                  <a:srgbClr val="002244"/>
                </a:solidFill>
              </a:rPr>
              <a:pPr>
                <a:defRPr/>
              </a:pPr>
              <a:t>29/04/2015</a:t>
            </a:fld>
            <a:endParaRPr lang="en-GB">
              <a:solidFill>
                <a:srgbClr val="002244"/>
              </a:solidFill>
            </a:endParaRPr>
          </a:p>
        </p:txBody>
      </p:sp>
      <p:sp>
        <p:nvSpPr>
          <p:cNvPr id="5" name="Footer Placeholder 4"/>
          <p:cNvSpPr>
            <a:spLocks noGrp="1"/>
          </p:cNvSpPr>
          <p:nvPr>
            <p:ph type="ftr" sz="quarter" idx="3"/>
          </p:nvPr>
        </p:nvSpPr>
        <p:spPr>
          <a:xfrm>
            <a:off x="6460377" y="6356939"/>
            <a:ext cx="2950035" cy="364281"/>
          </a:xfrm>
          <a:prstGeom prst="rect">
            <a:avLst/>
          </a:prstGeom>
        </p:spPr>
        <p:txBody>
          <a:bodyPr vert="horz" lIns="95760" tIns="47880" rIns="95760" bIns="47880" rtlCol="0" anchor="ctr"/>
          <a:lstStyle>
            <a:lvl1pPr algn="r" defTabSz="957597" fontAlgn="auto">
              <a:spcBef>
                <a:spcPts val="0"/>
              </a:spcBef>
              <a:spcAft>
                <a:spcPts val="0"/>
              </a:spcAft>
              <a:defRPr sz="1000">
                <a:solidFill>
                  <a:schemeClr val="tx1"/>
                </a:solidFill>
                <a:latin typeface="+mn-lt"/>
                <a:cs typeface="+mn-cs"/>
              </a:defRPr>
            </a:lvl1pPr>
          </a:lstStyle>
          <a:p>
            <a:pPr>
              <a:defRPr/>
            </a:pPr>
            <a:endParaRPr lang="en-GB">
              <a:solidFill>
                <a:srgbClr val="002244"/>
              </a:solidFill>
            </a:endParaRPr>
          </a:p>
        </p:txBody>
      </p:sp>
      <p:sp>
        <p:nvSpPr>
          <p:cNvPr id="6" name="Slide Number Placeholder 5"/>
          <p:cNvSpPr>
            <a:spLocks noGrp="1"/>
          </p:cNvSpPr>
          <p:nvPr>
            <p:ph type="sldNum" sz="quarter" idx="4"/>
          </p:nvPr>
        </p:nvSpPr>
        <p:spPr>
          <a:xfrm>
            <a:off x="4604472" y="6356939"/>
            <a:ext cx="697067" cy="364281"/>
          </a:xfrm>
          <a:prstGeom prst="rect">
            <a:avLst/>
          </a:prstGeom>
        </p:spPr>
        <p:txBody>
          <a:bodyPr vert="horz" lIns="95760" tIns="47880" rIns="95760" bIns="47880" rtlCol="0" anchor="ctr"/>
          <a:lstStyle>
            <a:lvl1pPr algn="ctr" defTabSz="957597" fontAlgn="auto">
              <a:spcBef>
                <a:spcPts val="0"/>
              </a:spcBef>
              <a:spcAft>
                <a:spcPts val="0"/>
              </a:spcAft>
              <a:defRPr sz="1000">
                <a:solidFill>
                  <a:schemeClr val="tx1"/>
                </a:solidFill>
                <a:latin typeface="+mn-lt"/>
                <a:cs typeface="+mn-cs"/>
              </a:defRPr>
            </a:lvl1pPr>
          </a:lstStyle>
          <a:p>
            <a:pPr>
              <a:defRPr/>
            </a:pPr>
            <a:fld id="{28B446FE-CE02-40B2-BC48-CB7612F09F02}" type="slidenum">
              <a:rPr lang="en-GB">
                <a:solidFill>
                  <a:srgbClr val="002244"/>
                </a:solidFill>
              </a:rPr>
              <a:pPr>
                <a:defRPr/>
              </a:pPr>
              <a:t>‹#›</a:t>
            </a:fld>
            <a:endParaRPr lang="en-GB">
              <a:solidFill>
                <a:srgbClr val="002244"/>
              </a:solidFill>
            </a:endParaRPr>
          </a:p>
        </p:txBody>
      </p:sp>
      <p:sp>
        <p:nvSpPr>
          <p:cNvPr id="7" name="Frame 6"/>
          <p:cNvSpPr/>
          <p:nvPr/>
        </p:nvSpPr>
        <p:spPr>
          <a:xfrm>
            <a:off x="0" y="0"/>
            <a:ext cx="9906000" cy="6858000"/>
          </a:xfrm>
          <a:prstGeom prst="frame">
            <a:avLst>
              <a:gd name="adj1" fmla="val 1841"/>
            </a:avLst>
          </a:prstGeom>
          <a:solidFill>
            <a:srgbClr val="001844"/>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pic>
        <p:nvPicPr>
          <p:cNvPr id="3080" name="Picture 7" descr="logo.emf"/>
          <p:cNvPicPr>
            <a:picLocks noChangeAspect="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582460" y="414678"/>
            <a:ext cx="875011" cy="85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519953"/>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 id="2147483876" r:id="rId21"/>
    <p:sldLayoutId id="2147483877" r:id="rId22"/>
    <p:sldLayoutId id="2147483878" r:id="rId23"/>
    <p:sldLayoutId id="2147483879" r:id="rId24"/>
    <p:sldLayoutId id="2147483880" r:id="rId25"/>
    <p:sldLayoutId id="2147483881" r:id="rId26"/>
    <p:sldLayoutId id="2147483882" r:id="rId27"/>
    <p:sldLayoutId id="2147483883" r:id="rId28"/>
    <p:sldLayoutId id="2147483884" r:id="rId29"/>
    <p:sldLayoutId id="2147483885" r:id="rId30"/>
    <p:sldLayoutId id="2147483886" r:id="rId31"/>
    <p:sldLayoutId id="2147483887" r:id="rId32"/>
    <p:sldLayoutId id="2147483888" r:id="rId33"/>
  </p:sldLayoutIdLst>
  <p:txStyles>
    <p:titleStyle>
      <a:lvl1pPr algn="l" defTabSz="957534" rtl="0" eaLnBrk="0" fontAlgn="base" hangingPunct="0">
        <a:spcBef>
          <a:spcPct val="0"/>
        </a:spcBef>
        <a:spcAft>
          <a:spcPct val="0"/>
        </a:spcAft>
        <a:defRPr sz="2600" kern="1200">
          <a:solidFill>
            <a:schemeClr val="tx1"/>
          </a:solidFill>
          <a:latin typeface="+mj-lt"/>
          <a:ea typeface="+mj-ea"/>
          <a:cs typeface="+mj-cs"/>
        </a:defRPr>
      </a:lvl1pPr>
      <a:lvl2pPr algn="l" defTabSz="957534" rtl="0" eaLnBrk="0" fontAlgn="base" hangingPunct="0">
        <a:spcBef>
          <a:spcPct val="0"/>
        </a:spcBef>
        <a:spcAft>
          <a:spcPct val="0"/>
        </a:spcAft>
        <a:defRPr sz="2600">
          <a:solidFill>
            <a:schemeClr val="tx1"/>
          </a:solidFill>
          <a:latin typeface="Arial" charset="0"/>
        </a:defRPr>
      </a:lvl2pPr>
      <a:lvl3pPr algn="l" defTabSz="957534" rtl="0" eaLnBrk="0" fontAlgn="base" hangingPunct="0">
        <a:spcBef>
          <a:spcPct val="0"/>
        </a:spcBef>
        <a:spcAft>
          <a:spcPct val="0"/>
        </a:spcAft>
        <a:defRPr sz="2600">
          <a:solidFill>
            <a:schemeClr val="tx1"/>
          </a:solidFill>
          <a:latin typeface="Arial" charset="0"/>
        </a:defRPr>
      </a:lvl3pPr>
      <a:lvl4pPr algn="l" defTabSz="957534" rtl="0" eaLnBrk="0" fontAlgn="base" hangingPunct="0">
        <a:spcBef>
          <a:spcPct val="0"/>
        </a:spcBef>
        <a:spcAft>
          <a:spcPct val="0"/>
        </a:spcAft>
        <a:defRPr sz="2600">
          <a:solidFill>
            <a:schemeClr val="tx1"/>
          </a:solidFill>
          <a:latin typeface="Arial" charset="0"/>
        </a:defRPr>
      </a:lvl4pPr>
      <a:lvl5pPr algn="l" defTabSz="957534" rtl="0" eaLnBrk="0" fontAlgn="base" hangingPunct="0">
        <a:spcBef>
          <a:spcPct val="0"/>
        </a:spcBef>
        <a:spcAft>
          <a:spcPct val="0"/>
        </a:spcAft>
        <a:defRPr sz="2600">
          <a:solidFill>
            <a:schemeClr val="tx1"/>
          </a:solidFill>
          <a:latin typeface="Arial" charset="0"/>
        </a:defRPr>
      </a:lvl5pPr>
      <a:lvl6pPr marL="419740" algn="l" defTabSz="957534" rtl="0" fontAlgn="base">
        <a:spcBef>
          <a:spcPct val="0"/>
        </a:spcBef>
        <a:spcAft>
          <a:spcPct val="0"/>
        </a:spcAft>
        <a:defRPr sz="2600">
          <a:solidFill>
            <a:schemeClr val="tx1"/>
          </a:solidFill>
          <a:latin typeface="Arial" charset="0"/>
        </a:defRPr>
      </a:lvl6pPr>
      <a:lvl7pPr marL="839482" algn="l" defTabSz="957534" rtl="0" fontAlgn="base">
        <a:spcBef>
          <a:spcPct val="0"/>
        </a:spcBef>
        <a:spcAft>
          <a:spcPct val="0"/>
        </a:spcAft>
        <a:defRPr sz="2600">
          <a:solidFill>
            <a:schemeClr val="tx1"/>
          </a:solidFill>
          <a:latin typeface="Arial" charset="0"/>
        </a:defRPr>
      </a:lvl7pPr>
      <a:lvl8pPr marL="1259222" algn="l" defTabSz="957534" rtl="0" fontAlgn="base">
        <a:spcBef>
          <a:spcPct val="0"/>
        </a:spcBef>
        <a:spcAft>
          <a:spcPct val="0"/>
        </a:spcAft>
        <a:defRPr sz="2600">
          <a:solidFill>
            <a:schemeClr val="tx1"/>
          </a:solidFill>
          <a:latin typeface="Arial" charset="0"/>
        </a:defRPr>
      </a:lvl8pPr>
      <a:lvl9pPr marL="1678963" algn="l" defTabSz="957534" rtl="0" fontAlgn="base">
        <a:spcBef>
          <a:spcPct val="0"/>
        </a:spcBef>
        <a:spcAft>
          <a:spcPct val="0"/>
        </a:spcAft>
        <a:defRPr sz="2600">
          <a:solidFill>
            <a:schemeClr val="tx1"/>
          </a:solidFill>
          <a:latin typeface="Arial" charset="0"/>
        </a:defRPr>
      </a:lvl9pPr>
    </p:titleStyle>
    <p:bodyStyle>
      <a:lvl1pPr marL="241933" indent="-241933" algn="l" defTabSz="957534" rtl="0" eaLnBrk="0" fontAlgn="base" hangingPunct="0">
        <a:spcBef>
          <a:spcPts val="1102"/>
        </a:spcBef>
        <a:spcAft>
          <a:spcPct val="0"/>
        </a:spcAft>
        <a:buFont typeface="Wingdings" pitchFamily="2" charset="2"/>
        <a:buChar char="§"/>
        <a:defRPr kern="1200">
          <a:solidFill>
            <a:schemeClr val="tx1"/>
          </a:solidFill>
          <a:latin typeface="+mn-lt"/>
          <a:ea typeface="+mn-ea"/>
          <a:cs typeface="+mn-cs"/>
        </a:defRPr>
      </a:lvl1pPr>
      <a:lvl2pPr marL="498442" indent="-256507" algn="l" defTabSz="957534" rtl="0" eaLnBrk="0" fontAlgn="base" hangingPunct="0">
        <a:spcBef>
          <a:spcPct val="20000"/>
        </a:spcBef>
        <a:spcAft>
          <a:spcPct val="0"/>
        </a:spcAft>
        <a:buClr>
          <a:srgbClr val="2B3E65"/>
        </a:buClr>
        <a:buFont typeface="Wingdings" pitchFamily="2" charset="2"/>
        <a:buChar char="§"/>
        <a:defRPr kern="1200">
          <a:solidFill>
            <a:schemeClr val="tx1"/>
          </a:solidFill>
          <a:latin typeface="+mn-lt"/>
          <a:ea typeface="+mn-ea"/>
          <a:cs typeface="+mn-cs"/>
        </a:defRPr>
      </a:lvl2pPr>
      <a:lvl3pPr marL="740377" indent="-228817" algn="l" defTabSz="957534" rtl="0" eaLnBrk="0" fontAlgn="base" hangingPunct="0">
        <a:spcBef>
          <a:spcPct val="20000"/>
        </a:spcBef>
        <a:spcAft>
          <a:spcPct val="0"/>
        </a:spcAft>
        <a:buClr>
          <a:srgbClr val="606B8D"/>
        </a:buClr>
        <a:buFont typeface="Wingdings" pitchFamily="2" charset="2"/>
        <a:buChar char="§"/>
        <a:defRPr kern="1200">
          <a:solidFill>
            <a:schemeClr val="tx1"/>
          </a:solidFill>
          <a:latin typeface="+mn-lt"/>
          <a:ea typeface="+mn-ea"/>
          <a:cs typeface="+mn-cs"/>
        </a:defRPr>
      </a:lvl3pPr>
      <a:lvl4pPr marL="995427" indent="-255052" algn="l" defTabSz="957534" rtl="0" eaLnBrk="0" fontAlgn="base" hangingPunct="0">
        <a:spcBef>
          <a:spcPct val="20000"/>
        </a:spcBef>
        <a:spcAft>
          <a:spcPct val="0"/>
        </a:spcAft>
        <a:buClr>
          <a:srgbClr val="A1A7C0"/>
        </a:buClr>
        <a:buFont typeface="Wingdings" pitchFamily="2" charset="2"/>
        <a:buChar char="§"/>
        <a:defRPr kern="1200">
          <a:solidFill>
            <a:schemeClr val="tx1"/>
          </a:solidFill>
          <a:latin typeface="+mn-lt"/>
          <a:ea typeface="+mn-ea"/>
          <a:cs typeface="+mn-cs"/>
        </a:defRPr>
      </a:lvl4pPr>
      <a:lvl5pPr marL="1237361" indent="-227360" algn="l" defTabSz="957534" rtl="0" eaLnBrk="0" fontAlgn="base" hangingPunct="0">
        <a:spcBef>
          <a:spcPct val="20000"/>
        </a:spcBef>
        <a:spcAft>
          <a:spcPct val="0"/>
        </a:spcAft>
        <a:buClr>
          <a:srgbClr val="A1A7C0"/>
        </a:buClr>
        <a:buFont typeface="Wingdings" pitchFamily="2" charset="2"/>
        <a:buChar char="§"/>
        <a:defRPr kern="1200">
          <a:solidFill>
            <a:schemeClr val="tx1"/>
          </a:solidFill>
          <a:latin typeface="+mn-lt"/>
          <a:ea typeface="+mn-ea"/>
          <a:cs typeface="+mn-cs"/>
        </a:defRPr>
      </a:lvl5pPr>
      <a:lvl6pPr marL="2633390" indent="-239400" algn="l" defTabSz="95759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189" indent="-239400" algn="l" defTabSz="95759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0986" indent="-239400" algn="l" defTabSz="95759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9785" indent="-239400" algn="l" defTabSz="95759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597" rtl="0" eaLnBrk="1" latinLnBrk="0" hangingPunct="1">
        <a:defRPr sz="1900" kern="1200">
          <a:solidFill>
            <a:schemeClr val="tx1"/>
          </a:solidFill>
          <a:latin typeface="+mn-lt"/>
          <a:ea typeface="+mn-ea"/>
          <a:cs typeface="+mn-cs"/>
        </a:defRPr>
      </a:lvl1pPr>
      <a:lvl2pPr marL="478799" algn="l" defTabSz="957597" rtl="0" eaLnBrk="1" latinLnBrk="0" hangingPunct="1">
        <a:defRPr sz="1900" kern="1200">
          <a:solidFill>
            <a:schemeClr val="tx1"/>
          </a:solidFill>
          <a:latin typeface="+mn-lt"/>
          <a:ea typeface="+mn-ea"/>
          <a:cs typeface="+mn-cs"/>
        </a:defRPr>
      </a:lvl2pPr>
      <a:lvl3pPr marL="957597" algn="l" defTabSz="957597" rtl="0" eaLnBrk="1" latinLnBrk="0" hangingPunct="1">
        <a:defRPr sz="1900" kern="1200">
          <a:solidFill>
            <a:schemeClr val="tx1"/>
          </a:solidFill>
          <a:latin typeface="+mn-lt"/>
          <a:ea typeface="+mn-ea"/>
          <a:cs typeface="+mn-cs"/>
        </a:defRPr>
      </a:lvl3pPr>
      <a:lvl4pPr marL="1436397" algn="l" defTabSz="957597" rtl="0" eaLnBrk="1" latinLnBrk="0" hangingPunct="1">
        <a:defRPr sz="1900" kern="1200">
          <a:solidFill>
            <a:schemeClr val="tx1"/>
          </a:solidFill>
          <a:latin typeface="+mn-lt"/>
          <a:ea typeface="+mn-ea"/>
          <a:cs typeface="+mn-cs"/>
        </a:defRPr>
      </a:lvl4pPr>
      <a:lvl5pPr marL="1915193" algn="l" defTabSz="957597" rtl="0" eaLnBrk="1" latinLnBrk="0" hangingPunct="1">
        <a:defRPr sz="1900" kern="1200">
          <a:solidFill>
            <a:schemeClr val="tx1"/>
          </a:solidFill>
          <a:latin typeface="+mn-lt"/>
          <a:ea typeface="+mn-ea"/>
          <a:cs typeface="+mn-cs"/>
        </a:defRPr>
      </a:lvl5pPr>
      <a:lvl6pPr marL="2393992" algn="l" defTabSz="957597" rtl="0" eaLnBrk="1" latinLnBrk="0" hangingPunct="1">
        <a:defRPr sz="1900" kern="1200">
          <a:solidFill>
            <a:schemeClr val="tx1"/>
          </a:solidFill>
          <a:latin typeface="+mn-lt"/>
          <a:ea typeface="+mn-ea"/>
          <a:cs typeface="+mn-cs"/>
        </a:defRPr>
      </a:lvl6pPr>
      <a:lvl7pPr marL="2872789" algn="l" defTabSz="957597" rtl="0" eaLnBrk="1" latinLnBrk="0" hangingPunct="1">
        <a:defRPr sz="1900" kern="1200">
          <a:solidFill>
            <a:schemeClr val="tx1"/>
          </a:solidFill>
          <a:latin typeface="+mn-lt"/>
          <a:ea typeface="+mn-ea"/>
          <a:cs typeface="+mn-cs"/>
        </a:defRPr>
      </a:lvl7pPr>
      <a:lvl8pPr marL="3351588" algn="l" defTabSz="957597" rtl="0" eaLnBrk="1" latinLnBrk="0" hangingPunct="1">
        <a:defRPr sz="1900" kern="1200">
          <a:solidFill>
            <a:schemeClr val="tx1"/>
          </a:solidFill>
          <a:latin typeface="+mn-lt"/>
          <a:ea typeface="+mn-ea"/>
          <a:cs typeface="+mn-cs"/>
        </a:defRPr>
      </a:lvl8pPr>
      <a:lvl9pPr marL="3830385" algn="l" defTabSz="95759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1" y="2358010"/>
            <a:ext cx="8915400" cy="1143000"/>
          </a:xfrm>
        </p:spPr>
        <p:txBody>
          <a:bodyPr/>
          <a:lstStyle/>
          <a:p>
            <a:r>
              <a:rPr lang="en-GB" dirty="0"/>
              <a:t>Session </a:t>
            </a:r>
            <a:r>
              <a:rPr lang="en-GB" dirty="0" smtClean="0"/>
              <a:t>4</a:t>
            </a:r>
            <a:r>
              <a:rPr lang="en-GB" dirty="0"/>
              <a:t>: You have viability evidence – so what? </a:t>
            </a:r>
          </a:p>
        </p:txBody>
      </p:sp>
    </p:spTree>
    <p:extLst>
      <p:ext uri="{BB962C8B-B14F-4D97-AF65-F5344CB8AC3E}">
        <p14:creationId xmlns:p14="http://schemas.microsoft.com/office/powerpoint/2010/main" val="3339295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1" y="2358010"/>
            <a:ext cx="8915400" cy="1143000"/>
          </a:xfrm>
        </p:spPr>
        <p:txBody>
          <a:bodyPr/>
          <a:lstStyle/>
          <a:p>
            <a:r>
              <a:rPr lang="en-GB" dirty="0" smtClean="0"/>
              <a:t>Case study: South Worcestershire </a:t>
            </a:r>
            <a:endParaRPr lang="en-GB" dirty="0"/>
          </a:p>
        </p:txBody>
      </p:sp>
    </p:spTree>
    <p:extLst>
      <p:ext uri="{BB962C8B-B14F-4D97-AF65-F5344CB8AC3E}">
        <p14:creationId xmlns:p14="http://schemas.microsoft.com/office/powerpoint/2010/main" val="4035326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GB" dirty="0">
                <a:latin typeface="Arial" charset="0"/>
                <a:cs typeface="Arial" charset="0"/>
              </a:rPr>
              <a:t>Case Study – South Worcestershire Local Plan</a:t>
            </a:r>
          </a:p>
        </p:txBody>
      </p:sp>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rot="16200000">
            <a:off x="2433919" y="318326"/>
            <a:ext cx="4981695" cy="714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980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GB" dirty="0">
                <a:latin typeface="Arial" charset="0"/>
                <a:cs typeface="Arial" charset="0"/>
              </a:rPr>
              <a:t>No additional requirements</a:t>
            </a:r>
          </a:p>
        </p:txBody>
      </p:sp>
      <p:sp>
        <p:nvSpPr>
          <p:cNvPr id="3" name="Content Placeholder 2"/>
          <p:cNvSpPr>
            <a:spLocks noGrp="1"/>
          </p:cNvSpPr>
          <p:nvPr>
            <p:ph idx="1"/>
          </p:nvPr>
        </p:nvSpPr>
        <p:spPr>
          <a:xfrm>
            <a:off x="584201" y="1340785"/>
            <a:ext cx="8915400" cy="4525963"/>
          </a:xfrm>
        </p:spPr>
        <p:txBody>
          <a:bodyPr>
            <a:noAutofit/>
          </a:bodyPr>
          <a:lstStyle/>
          <a:p>
            <a:pPr>
              <a:lnSpc>
                <a:spcPct val="120000"/>
              </a:lnSpc>
              <a:spcBef>
                <a:spcPts val="0"/>
              </a:spcBef>
            </a:pPr>
            <a:r>
              <a:rPr lang="en-GB" sz="2800" dirty="0">
                <a:latin typeface="Arial" pitchFamily="34" charset="0"/>
                <a:cs typeface="Arial" pitchFamily="34" charset="0"/>
              </a:rPr>
              <a:t>No affordable housing</a:t>
            </a:r>
          </a:p>
          <a:p>
            <a:pPr>
              <a:lnSpc>
                <a:spcPct val="120000"/>
              </a:lnSpc>
              <a:spcBef>
                <a:spcPts val="0"/>
              </a:spcBef>
            </a:pPr>
            <a:r>
              <a:rPr lang="en-GB" sz="2800" dirty="0"/>
              <a:t>Built to Building Regulations (Part L)</a:t>
            </a:r>
          </a:p>
          <a:p>
            <a:pPr>
              <a:lnSpc>
                <a:spcPct val="120000"/>
              </a:lnSpc>
              <a:spcBef>
                <a:spcPts val="0"/>
              </a:spcBef>
            </a:pPr>
            <a:r>
              <a:rPr lang="en-GB" sz="2800" dirty="0"/>
              <a:t>Density informed by consultation with officers and developers – lower than policy to reflect current delivery (targets assume high content of flats </a:t>
            </a:r>
            <a:r>
              <a:rPr lang="en-GB" sz="2800" dirty="0" err="1"/>
              <a:t>etc</a:t>
            </a:r>
            <a:r>
              <a:rPr lang="en-GB" sz="2800" dirty="0"/>
              <a:t>)</a:t>
            </a:r>
          </a:p>
          <a:p>
            <a:pPr>
              <a:lnSpc>
                <a:spcPct val="120000"/>
              </a:lnSpc>
              <a:spcBef>
                <a:spcPts val="0"/>
              </a:spcBef>
            </a:pPr>
            <a:r>
              <a:rPr lang="en-GB" sz="2800" dirty="0"/>
              <a:t>Greenfield sites over 1 hectare have 40% open space</a:t>
            </a:r>
          </a:p>
          <a:p>
            <a:pPr>
              <a:lnSpc>
                <a:spcPct val="120000"/>
              </a:lnSpc>
              <a:spcBef>
                <a:spcPts val="0"/>
              </a:spcBef>
            </a:pPr>
            <a:r>
              <a:rPr lang="en-GB" sz="2800" dirty="0"/>
              <a:t>No CIL or s106</a:t>
            </a:r>
          </a:p>
          <a:p>
            <a:pPr>
              <a:lnSpc>
                <a:spcPct val="120000"/>
              </a:lnSpc>
              <a:spcBef>
                <a:spcPts val="0"/>
              </a:spcBef>
            </a:pPr>
            <a:r>
              <a:rPr lang="en-GB" sz="2800" dirty="0"/>
              <a:t>All other requirements over high quality and locally distinctive design and safe design remain</a:t>
            </a:r>
          </a:p>
        </p:txBody>
      </p:sp>
    </p:spTree>
    <p:extLst>
      <p:ext uri="{BB962C8B-B14F-4D97-AF65-F5344CB8AC3E}">
        <p14:creationId xmlns:p14="http://schemas.microsoft.com/office/powerpoint/2010/main" val="4242239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GB" dirty="0">
                <a:latin typeface="Arial" charset="0"/>
                <a:cs typeface="Arial" charset="0"/>
              </a:rPr>
              <a:t>No additional requirements</a:t>
            </a:r>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495300" y="2291800"/>
            <a:ext cx="8915400" cy="314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5386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GB" dirty="0">
                <a:latin typeface="Arial" charset="0"/>
                <a:cs typeface="Arial" charset="0"/>
              </a:rPr>
              <a:t>Build Standards</a:t>
            </a:r>
          </a:p>
        </p:txBody>
      </p:sp>
      <p:sp>
        <p:nvSpPr>
          <p:cNvPr id="3" name="Content Placeholder 2"/>
          <p:cNvSpPr>
            <a:spLocks noGrp="1"/>
          </p:cNvSpPr>
          <p:nvPr>
            <p:ph idx="1"/>
          </p:nvPr>
        </p:nvSpPr>
        <p:spPr>
          <a:xfrm>
            <a:off x="584201" y="1135306"/>
            <a:ext cx="8915400" cy="4525963"/>
          </a:xfrm>
        </p:spPr>
        <p:txBody>
          <a:bodyPr>
            <a:noAutofit/>
          </a:bodyPr>
          <a:lstStyle/>
          <a:p>
            <a:pPr>
              <a:spcBef>
                <a:spcPts val="0"/>
              </a:spcBef>
            </a:pPr>
            <a:r>
              <a:rPr lang="en-GB" sz="2800" dirty="0">
                <a:latin typeface="Arial" pitchFamily="34" charset="0"/>
                <a:cs typeface="Arial" pitchFamily="34" charset="0"/>
              </a:rPr>
              <a:t>Code for Sustainable Homes Level 4 from April 2013</a:t>
            </a:r>
          </a:p>
          <a:p>
            <a:pPr lvl="1">
              <a:spcBef>
                <a:spcPts val="0"/>
              </a:spcBef>
            </a:pPr>
            <a:r>
              <a:rPr lang="en-GB" sz="2400" u="sng" dirty="0">
                <a:latin typeface="Arial" pitchFamily="34" charset="0"/>
                <a:cs typeface="Arial" pitchFamily="34" charset="0"/>
              </a:rPr>
              <a:t>Add 6% to cost of house</a:t>
            </a:r>
            <a:endParaRPr lang="en-GB" sz="2400" dirty="0">
              <a:latin typeface="Arial" pitchFamily="34" charset="0"/>
              <a:cs typeface="Arial" pitchFamily="34" charset="0"/>
            </a:endParaRPr>
          </a:p>
          <a:p>
            <a:pPr>
              <a:spcBef>
                <a:spcPts val="0"/>
              </a:spcBef>
            </a:pPr>
            <a:r>
              <a:rPr lang="en-GB" sz="2800" dirty="0">
                <a:latin typeface="Arial" pitchFamily="34" charset="0"/>
                <a:cs typeface="Arial" pitchFamily="34" charset="0"/>
              </a:rPr>
              <a:t>SWLP 26 Renewable and Low Carbon Energy</a:t>
            </a:r>
          </a:p>
          <a:p>
            <a:pPr marL="891588" indent="-533047">
              <a:spcBef>
                <a:spcPts val="0"/>
              </a:spcBef>
              <a:buNone/>
            </a:pPr>
            <a:r>
              <a:rPr lang="en-GB" sz="2400" dirty="0">
                <a:latin typeface="Arial" pitchFamily="34" charset="0"/>
                <a:cs typeface="Arial" pitchFamily="34" charset="0"/>
              </a:rPr>
              <a:t>(a)	All new developments </a:t>
            </a:r>
            <a:r>
              <a:rPr lang="en-GB" sz="2400" u="sng" dirty="0">
                <a:latin typeface="Arial" pitchFamily="34" charset="0"/>
                <a:cs typeface="Arial" pitchFamily="34" charset="0"/>
              </a:rPr>
              <a:t>will be required to incorporate the generation of energy</a:t>
            </a:r>
            <a:r>
              <a:rPr lang="en-GB" sz="2400" dirty="0">
                <a:latin typeface="Arial" pitchFamily="34" charset="0"/>
                <a:cs typeface="Arial" pitchFamily="34" charset="0"/>
              </a:rPr>
              <a:t>…by at least 10%.</a:t>
            </a:r>
          </a:p>
          <a:p>
            <a:pPr marL="891588" indent="-533047">
              <a:spcBef>
                <a:spcPts val="0"/>
              </a:spcBef>
              <a:buAutoNum type="alphaLcParenBoth" startAt="2"/>
            </a:pPr>
            <a:r>
              <a:rPr lang="en-GB" sz="2400" dirty="0">
                <a:latin typeface="Arial" pitchFamily="34" charset="0"/>
                <a:cs typeface="Arial" pitchFamily="34" charset="0"/>
              </a:rPr>
              <a:t>All new development (as part of the major developments) </a:t>
            </a:r>
            <a:r>
              <a:rPr lang="en-GB" sz="2400" u="sng" dirty="0">
                <a:latin typeface="Arial" pitchFamily="34" charset="0"/>
                <a:cs typeface="Arial" pitchFamily="34" charset="0"/>
              </a:rPr>
              <a:t>will be required to incorporate the generation of energy</a:t>
            </a:r>
            <a:r>
              <a:rPr lang="en-GB" sz="2400" dirty="0">
                <a:latin typeface="Arial" pitchFamily="34" charset="0"/>
                <a:cs typeface="Arial" pitchFamily="34" charset="0"/>
              </a:rPr>
              <a:t>…by at least 20%.</a:t>
            </a:r>
          </a:p>
          <a:p>
            <a:pPr marL="799571" lvl="3" indent="-342671">
              <a:spcBef>
                <a:spcPts val="0"/>
              </a:spcBef>
            </a:pPr>
            <a:r>
              <a:rPr lang="en-GB" sz="2400" u="sng" dirty="0"/>
              <a:t>Add 2.5% to cost of house (+/- £2,500 /dwelling)</a:t>
            </a:r>
            <a:endParaRPr lang="en-GB" sz="2400" dirty="0">
              <a:latin typeface="Arial" pitchFamily="34" charset="0"/>
              <a:cs typeface="Arial" pitchFamily="34" charset="0"/>
            </a:endParaRPr>
          </a:p>
          <a:p>
            <a:pPr>
              <a:spcBef>
                <a:spcPts val="0"/>
              </a:spcBef>
            </a:pPr>
            <a:r>
              <a:rPr lang="en-GB" sz="2800" dirty="0"/>
              <a:t>NOT</a:t>
            </a:r>
            <a:r>
              <a:rPr lang="en-GB" sz="2800" dirty="0">
                <a:latin typeface="Arial" pitchFamily="34" charset="0"/>
                <a:cs typeface="Arial" pitchFamily="34" charset="0"/>
              </a:rPr>
              <a:t> JUST REDUCING USE – ACTUALLY ABOUT GENERATION</a:t>
            </a:r>
          </a:p>
          <a:p>
            <a:pPr>
              <a:spcBef>
                <a:spcPts val="0"/>
              </a:spcBef>
            </a:pPr>
            <a:r>
              <a:rPr lang="en-GB" sz="2800" dirty="0">
                <a:latin typeface="Arial" pitchFamily="34" charset="0"/>
                <a:cs typeface="Arial" pitchFamily="34" charset="0"/>
              </a:rPr>
              <a:t>NO EVIDENCE OF ANY PRICE BENEFIT FROM REDUCED ENERGY BILLS</a:t>
            </a:r>
          </a:p>
          <a:p>
            <a:pPr>
              <a:lnSpc>
                <a:spcPct val="120000"/>
              </a:lnSpc>
              <a:spcBef>
                <a:spcPts val="0"/>
              </a:spcBef>
            </a:pPr>
            <a:endParaRPr lang="en-GB" sz="2400" dirty="0">
              <a:latin typeface="Arial" pitchFamily="34" charset="0"/>
              <a:cs typeface="Arial" pitchFamily="34" charset="0"/>
            </a:endParaRPr>
          </a:p>
        </p:txBody>
      </p:sp>
    </p:spTree>
    <p:extLst>
      <p:ext uri="{BB962C8B-B14F-4D97-AF65-F5344CB8AC3E}">
        <p14:creationId xmlns:p14="http://schemas.microsoft.com/office/powerpoint/2010/main" val="3571037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GB" dirty="0">
                <a:latin typeface="Arial" charset="0"/>
                <a:cs typeface="Arial" charset="0"/>
              </a:rPr>
              <a:t>CfSH Level 4 + Onsite Generation</a:t>
            </a:r>
          </a:p>
        </p:txBody>
      </p:sp>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495300" y="2291800"/>
            <a:ext cx="8915400" cy="314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747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GB" dirty="0">
                <a:latin typeface="Arial" charset="0"/>
                <a:cs typeface="Arial" charset="0"/>
              </a:rPr>
              <a:t>Affordable Housing</a:t>
            </a:r>
          </a:p>
        </p:txBody>
      </p:sp>
      <p:sp>
        <p:nvSpPr>
          <p:cNvPr id="3" name="Content Placeholder 2"/>
          <p:cNvSpPr>
            <a:spLocks noGrp="1"/>
          </p:cNvSpPr>
          <p:nvPr>
            <p:ph idx="1"/>
          </p:nvPr>
        </p:nvSpPr>
        <p:spPr/>
        <p:txBody>
          <a:bodyPr>
            <a:normAutofit/>
          </a:bodyPr>
          <a:lstStyle/>
          <a:p>
            <a:pPr>
              <a:tabLst>
                <a:tab pos="2687453" algn="l"/>
              </a:tabLst>
            </a:pPr>
            <a:r>
              <a:rPr lang="en-GB" dirty="0" smtClean="0"/>
              <a:t>15 </a:t>
            </a:r>
            <a:r>
              <a:rPr lang="en-GB" dirty="0"/>
              <a:t>or </a:t>
            </a:r>
            <a:r>
              <a:rPr lang="en-GB" dirty="0" smtClean="0"/>
              <a:t>more	40%</a:t>
            </a:r>
            <a:endParaRPr lang="en-GB" dirty="0"/>
          </a:p>
          <a:p>
            <a:pPr defTabSz="859858">
              <a:tabLst>
                <a:tab pos="2687453" algn="l"/>
              </a:tabLst>
            </a:pPr>
            <a:r>
              <a:rPr lang="en-GB" dirty="0" smtClean="0"/>
              <a:t>10 </a:t>
            </a:r>
            <a:r>
              <a:rPr lang="en-GB" dirty="0"/>
              <a:t>– 14 </a:t>
            </a:r>
            <a:r>
              <a:rPr lang="en-GB" dirty="0" smtClean="0"/>
              <a:t>	30%</a:t>
            </a:r>
            <a:endParaRPr lang="en-GB" dirty="0"/>
          </a:p>
          <a:p>
            <a:pPr>
              <a:tabLst>
                <a:tab pos="2687453" algn="l"/>
              </a:tabLst>
            </a:pPr>
            <a:r>
              <a:rPr lang="en-GB" dirty="0" smtClean="0"/>
              <a:t>5 </a:t>
            </a:r>
            <a:r>
              <a:rPr lang="en-GB" dirty="0"/>
              <a:t>– </a:t>
            </a:r>
            <a:r>
              <a:rPr lang="en-GB" dirty="0" smtClean="0"/>
              <a:t>9	20%</a:t>
            </a:r>
          </a:p>
          <a:p>
            <a:pPr marL="0" indent="0">
              <a:buNone/>
            </a:pPr>
            <a:r>
              <a:rPr lang="en-GB" dirty="0" smtClean="0"/>
              <a:t>As social </a:t>
            </a:r>
            <a:r>
              <a:rPr lang="en-GB" dirty="0"/>
              <a:t>rented, affordable rented and intermediate tenure and provided on site</a:t>
            </a:r>
          </a:p>
          <a:p>
            <a:pPr marL="0" indent="0">
              <a:buNone/>
            </a:pPr>
            <a:endParaRPr lang="en-GB" dirty="0"/>
          </a:p>
          <a:p>
            <a:pPr marL="2687453" indent="-2687453">
              <a:buNone/>
            </a:pPr>
            <a:r>
              <a:rPr lang="en-GB" dirty="0" smtClean="0"/>
              <a:t>NOT TESTED	Less </a:t>
            </a:r>
            <a:r>
              <a:rPr lang="en-GB" dirty="0"/>
              <a:t>than </a:t>
            </a:r>
            <a:r>
              <a:rPr lang="en-GB" dirty="0" smtClean="0"/>
              <a:t>5, a </a:t>
            </a:r>
            <a:r>
              <a:rPr lang="en-GB" dirty="0"/>
              <a:t>financial contribution </a:t>
            </a:r>
            <a:r>
              <a:rPr lang="en-GB" dirty="0" smtClean="0"/>
              <a:t>will </a:t>
            </a:r>
            <a:r>
              <a:rPr lang="en-GB" dirty="0"/>
              <a:t>be required.</a:t>
            </a:r>
            <a:endParaRPr lang="en-GB" dirty="0" smtClean="0"/>
          </a:p>
        </p:txBody>
      </p:sp>
    </p:spTree>
    <p:extLst>
      <p:ext uri="{BB962C8B-B14F-4D97-AF65-F5344CB8AC3E}">
        <p14:creationId xmlns:p14="http://schemas.microsoft.com/office/powerpoint/2010/main" val="1962370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GB" dirty="0">
                <a:latin typeface="Arial" charset="0"/>
                <a:cs typeface="Arial" charset="0"/>
              </a:rPr>
              <a:t>Affordable Housing</a:t>
            </a:r>
          </a:p>
        </p:txBody>
      </p:sp>
      <p:pic>
        <p:nvPicPr>
          <p:cNvPr id="3" name="Content Placeholder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495300" y="2291800"/>
            <a:ext cx="8915400" cy="314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792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GB" dirty="0">
                <a:latin typeface="Arial" charset="0"/>
                <a:cs typeface="Arial" charset="0"/>
              </a:rPr>
              <a:t>Density</a:t>
            </a:r>
          </a:p>
        </p:txBody>
      </p:sp>
      <p:sp>
        <p:nvSpPr>
          <p:cNvPr id="3" name="Content Placeholder 2"/>
          <p:cNvSpPr>
            <a:spLocks noGrp="1"/>
          </p:cNvSpPr>
          <p:nvPr>
            <p:ph idx="1"/>
          </p:nvPr>
        </p:nvSpPr>
        <p:spPr/>
        <p:txBody>
          <a:bodyPr>
            <a:noAutofit/>
          </a:bodyPr>
          <a:lstStyle/>
          <a:p>
            <a:pPr>
              <a:lnSpc>
                <a:spcPct val="120000"/>
              </a:lnSpc>
              <a:spcBef>
                <a:spcPts val="0"/>
              </a:spcBef>
            </a:pPr>
            <a:r>
              <a:rPr lang="en-GB" dirty="0"/>
              <a:t>Density informed by consultation – lower than policy</a:t>
            </a:r>
          </a:p>
          <a:p>
            <a:pPr>
              <a:lnSpc>
                <a:spcPct val="120000"/>
              </a:lnSpc>
              <a:spcBef>
                <a:spcPts val="0"/>
              </a:spcBef>
            </a:pPr>
            <a:r>
              <a:rPr lang="en-GB" dirty="0" smtClean="0"/>
              <a:t>Greenfield </a:t>
            </a:r>
            <a:r>
              <a:rPr lang="en-GB" dirty="0"/>
              <a:t>sites over 1 hectare have 40% open </a:t>
            </a:r>
            <a:r>
              <a:rPr lang="en-GB" dirty="0" smtClean="0"/>
              <a:t>space</a:t>
            </a:r>
          </a:p>
          <a:p>
            <a:pPr>
              <a:lnSpc>
                <a:spcPct val="120000"/>
              </a:lnSpc>
              <a:spcBef>
                <a:spcPts val="0"/>
              </a:spcBef>
            </a:pPr>
            <a:r>
              <a:rPr lang="en-GB" dirty="0" smtClean="0"/>
              <a:t>Brownfield sites NO Public Open </a:t>
            </a:r>
            <a:r>
              <a:rPr lang="en-GB" dirty="0"/>
              <a:t>S</a:t>
            </a:r>
            <a:r>
              <a:rPr lang="en-GB" dirty="0" smtClean="0"/>
              <a:t>pace</a:t>
            </a:r>
          </a:p>
          <a:p>
            <a:pPr>
              <a:lnSpc>
                <a:spcPct val="120000"/>
              </a:lnSpc>
              <a:spcBef>
                <a:spcPts val="0"/>
              </a:spcBef>
            </a:pPr>
            <a:r>
              <a:rPr lang="en-GB" dirty="0" smtClean="0"/>
              <a:t>Greenfield sites less than 1ha but more than 5 units 20% open space</a:t>
            </a:r>
            <a:endParaRPr lang="en-GB" dirty="0"/>
          </a:p>
        </p:txBody>
      </p:sp>
    </p:spTree>
    <p:extLst>
      <p:ext uri="{BB962C8B-B14F-4D97-AF65-F5344CB8AC3E}">
        <p14:creationId xmlns:p14="http://schemas.microsoft.com/office/powerpoint/2010/main" val="754997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GB" dirty="0">
                <a:latin typeface="Arial" charset="0"/>
                <a:cs typeface="Arial" charset="0"/>
              </a:rPr>
              <a:t>Affordable Housing, Density, </a:t>
            </a:r>
            <a:r>
              <a:rPr lang="en-GB" dirty="0" err="1">
                <a:latin typeface="Arial" charset="0"/>
                <a:cs typeface="Arial" charset="0"/>
              </a:rPr>
              <a:t>CfSH4</a:t>
            </a:r>
            <a:r>
              <a:rPr lang="en-GB" dirty="0">
                <a:latin typeface="Arial" charset="0"/>
                <a:cs typeface="Arial" charset="0"/>
              </a:rPr>
              <a:t>, Onsite Generation, ‘</a:t>
            </a:r>
            <a:r>
              <a:rPr lang="en-GB" u="sng" dirty="0">
                <a:latin typeface="Arial" charset="0"/>
                <a:cs typeface="Arial" charset="0"/>
              </a:rPr>
              <a:t>No’ CIL</a:t>
            </a:r>
          </a:p>
        </p:txBody>
      </p:sp>
      <p:pic>
        <p:nvPicPr>
          <p:cNvPr id="4098"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495300" y="2291800"/>
            <a:ext cx="8915400" cy="314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4315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GB" dirty="0">
                <a:latin typeface="Arial" charset="0"/>
                <a:cs typeface="Arial" charset="0"/>
              </a:rPr>
              <a:t>Consultation</a:t>
            </a:r>
          </a:p>
        </p:txBody>
      </p:sp>
      <p:sp>
        <p:nvSpPr>
          <p:cNvPr id="27650" name="Content Placeholder 2"/>
          <p:cNvSpPr>
            <a:spLocks noGrp="1"/>
          </p:cNvSpPr>
          <p:nvPr>
            <p:ph idx="1"/>
          </p:nvPr>
        </p:nvSpPr>
        <p:spPr/>
        <p:txBody>
          <a:bodyPr/>
          <a:lstStyle/>
          <a:p>
            <a:pPr eaLnBrk="1" hangingPunct="1"/>
            <a:r>
              <a:rPr lang="en-GB" dirty="0" smtClean="0">
                <a:latin typeface="Arial" pitchFamily="34" charset="0"/>
                <a:cs typeface="Arial" pitchFamily="34" charset="0"/>
              </a:rPr>
              <a:t>Why</a:t>
            </a:r>
          </a:p>
          <a:p>
            <a:pPr eaLnBrk="1" hangingPunct="1"/>
            <a:endParaRPr lang="en-GB" dirty="0" smtClean="0">
              <a:latin typeface="Arial" pitchFamily="34" charset="0"/>
              <a:cs typeface="Arial" pitchFamily="34" charset="0"/>
            </a:endParaRPr>
          </a:p>
          <a:p>
            <a:pPr eaLnBrk="1" hangingPunct="1"/>
            <a:r>
              <a:rPr lang="en-GB" dirty="0" smtClean="0">
                <a:latin typeface="Arial" pitchFamily="34" charset="0"/>
                <a:cs typeface="Arial" pitchFamily="34" charset="0"/>
              </a:rPr>
              <a:t>Who with</a:t>
            </a:r>
          </a:p>
          <a:p>
            <a:pPr eaLnBrk="1" hangingPunct="1"/>
            <a:endParaRPr lang="en-GB" dirty="0" smtClean="0">
              <a:latin typeface="Arial" pitchFamily="34" charset="0"/>
              <a:cs typeface="Arial" pitchFamily="34" charset="0"/>
            </a:endParaRPr>
          </a:p>
          <a:p>
            <a:pPr eaLnBrk="1" hangingPunct="1"/>
            <a:r>
              <a:rPr lang="en-GB" dirty="0" smtClean="0">
                <a:latin typeface="Arial" pitchFamily="34" charset="0"/>
                <a:cs typeface="Arial" pitchFamily="34" charset="0"/>
              </a:rPr>
              <a:t>When</a:t>
            </a:r>
          </a:p>
          <a:p>
            <a:pPr eaLnBrk="1" hangingPunct="1"/>
            <a:endParaRPr lang="en-GB" dirty="0" smtClean="0">
              <a:latin typeface="Arial" pitchFamily="34" charset="0"/>
              <a:cs typeface="Arial" pitchFamily="34" charset="0"/>
            </a:endParaRPr>
          </a:p>
          <a:p>
            <a:pPr eaLnBrk="1" hangingPunct="1"/>
            <a:r>
              <a:rPr lang="en-GB" dirty="0" smtClean="0">
                <a:latin typeface="Arial" pitchFamily="34" charset="0"/>
                <a:cs typeface="Arial" pitchFamily="34" charset="0"/>
              </a:rPr>
              <a:t>So what and what do you do with the results?</a:t>
            </a:r>
          </a:p>
        </p:txBody>
      </p:sp>
      <p:pic>
        <p:nvPicPr>
          <p:cNvPr id="10242" name="Picture 2" descr="http://api.ning.com/files/Iat5yzMiqgc3W-*t4rqyGSmgwzvD6zFJaQZp-7MhA6U02-OX63kNKRfmZwNa9y7obMxqzOzZwU0AxhtAhGFXnd*bxatGorSO/PlanningCommitteeCartoonHoLLi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972"/>
          <a:stretch/>
        </p:blipFill>
        <p:spPr bwMode="auto">
          <a:xfrm>
            <a:off x="4515545" y="1472236"/>
            <a:ext cx="4613920" cy="3540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077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95300" y="274638"/>
            <a:ext cx="8915400" cy="850900"/>
          </a:xfrm>
        </p:spPr>
        <p:txBody>
          <a:bodyPr/>
          <a:lstStyle/>
          <a:p>
            <a:pPr eaLnBrk="1" hangingPunct="1"/>
            <a:r>
              <a:rPr lang="en-GB" dirty="0" smtClean="0">
                <a:latin typeface="Arial" charset="0"/>
                <a:cs typeface="Arial" charset="0"/>
              </a:rPr>
              <a:t>Uncertain Market</a:t>
            </a:r>
            <a:br>
              <a:rPr lang="en-GB" dirty="0" smtClean="0">
                <a:latin typeface="Arial" charset="0"/>
                <a:cs typeface="Arial" charset="0"/>
              </a:rPr>
            </a:br>
            <a:r>
              <a:rPr lang="en-GB" sz="2800" dirty="0">
                <a:latin typeface="Arial" charset="0"/>
                <a:cs typeface="Arial" charset="0"/>
              </a:rPr>
              <a:t>Average Prices</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32658" y="1489125"/>
            <a:ext cx="6235335" cy="5036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3695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95300" y="274638"/>
            <a:ext cx="8915400" cy="850900"/>
          </a:xfrm>
        </p:spPr>
        <p:txBody>
          <a:bodyPr/>
          <a:lstStyle/>
          <a:p>
            <a:pPr eaLnBrk="1" hangingPunct="1"/>
            <a:r>
              <a:rPr lang="en-GB" dirty="0" smtClean="0">
                <a:latin typeface="Arial" charset="0"/>
                <a:cs typeface="Arial" charset="0"/>
              </a:rPr>
              <a:t>Uncertain Market</a:t>
            </a:r>
            <a:br>
              <a:rPr lang="en-GB" dirty="0" smtClean="0">
                <a:latin typeface="Arial" charset="0"/>
                <a:cs typeface="Arial" charset="0"/>
              </a:rPr>
            </a:br>
            <a:r>
              <a:rPr lang="en-GB" sz="2800" dirty="0">
                <a:latin typeface="Arial" charset="0"/>
                <a:cs typeface="Arial" charset="0"/>
              </a:rPr>
              <a:t>Indexed turn over (from January 2006)</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10676" y="1556792"/>
            <a:ext cx="6162685" cy="4977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380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fall in prices</a:t>
            </a:r>
            <a:endParaRPr lang="en-GB" dirty="0"/>
          </a:p>
        </p:txBody>
      </p:sp>
      <p:pic>
        <p:nvPicPr>
          <p:cNvPr id="5122"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495300" y="2291800"/>
            <a:ext cx="8915400" cy="314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5961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3782879" y="44624"/>
            <a:ext cx="5135387" cy="6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4477" y="332682"/>
            <a:ext cx="3588398" cy="2246769"/>
          </a:xfrm>
          <a:prstGeom prst="rect">
            <a:avLst/>
          </a:prstGeom>
          <a:noFill/>
        </p:spPr>
        <p:txBody>
          <a:bodyPr wrap="square" lIns="91380" tIns="45690" rIns="91380" bIns="45690" rtlCol="0">
            <a:spAutoFit/>
          </a:bodyPr>
          <a:lstStyle/>
          <a:p>
            <a:r>
              <a:rPr lang="en-GB" sz="2800" b="1" dirty="0">
                <a:solidFill>
                  <a:srgbClr val="000000"/>
                </a:solidFill>
              </a:rPr>
              <a:t>Cumulative Impact of Policies </a:t>
            </a:r>
            <a:r>
              <a:rPr lang="en-GB" sz="2800" dirty="0">
                <a:solidFill>
                  <a:srgbClr val="000000"/>
                </a:solidFill>
              </a:rPr>
              <a:t>Affordable Housing, Density, </a:t>
            </a:r>
            <a:r>
              <a:rPr lang="en-GB" sz="2800" dirty="0" err="1">
                <a:solidFill>
                  <a:srgbClr val="000000"/>
                </a:solidFill>
              </a:rPr>
              <a:t>CfSH4</a:t>
            </a:r>
            <a:r>
              <a:rPr lang="en-GB" sz="2800" dirty="0">
                <a:solidFill>
                  <a:srgbClr val="000000"/>
                </a:solidFill>
              </a:rPr>
              <a:t>, Onsite Generation </a:t>
            </a:r>
          </a:p>
        </p:txBody>
      </p:sp>
    </p:spTree>
    <p:extLst>
      <p:ext uri="{BB962C8B-B14F-4D97-AF65-F5344CB8AC3E}">
        <p14:creationId xmlns:p14="http://schemas.microsoft.com/office/powerpoint/2010/main" val="2596217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p:txBody>
          <a:bodyPr/>
          <a:lstStyle/>
          <a:p>
            <a:r>
              <a:rPr lang="en-GB" dirty="0">
                <a:latin typeface="Arial" pitchFamily="34" charset="0"/>
                <a:cs typeface="Arial" pitchFamily="34" charset="0"/>
              </a:rPr>
              <a:t>So what?</a:t>
            </a:r>
          </a:p>
        </p:txBody>
      </p:sp>
      <p:sp>
        <p:nvSpPr>
          <p:cNvPr id="61442" name="Rectangle 3"/>
          <p:cNvSpPr>
            <a:spLocks noGrp="1"/>
          </p:cNvSpPr>
          <p:nvPr>
            <p:ph type="body" idx="1"/>
          </p:nvPr>
        </p:nvSpPr>
        <p:spPr/>
        <p:txBody>
          <a:bodyPr/>
          <a:lstStyle/>
          <a:p>
            <a:r>
              <a:rPr lang="en-GB" dirty="0" smtClean="0">
                <a:latin typeface="Arial" pitchFamily="34" charset="0"/>
                <a:cs typeface="Arial" pitchFamily="34" charset="0"/>
              </a:rPr>
              <a:t>You have a residual value – how to assess viability</a:t>
            </a:r>
          </a:p>
          <a:p>
            <a:pPr lvl="1"/>
            <a:r>
              <a:rPr lang="en-GB" sz="3200" dirty="0">
                <a:latin typeface="Arial" pitchFamily="34" charset="0"/>
                <a:cs typeface="Arial" pitchFamily="34" charset="0"/>
              </a:rPr>
              <a:t>Competitive returns</a:t>
            </a:r>
          </a:p>
          <a:p>
            <a:pPr lvl="1"/>
            <a:r>
              <a:rPr lang="en-GB" sz="3200" dirty="0">
                <a:latin typeface="Arial" pitchFamily="34" charset="0"/>
                <a:cs typeface="Arial" pitchFamily="34" charset="0"/>
              </a:rPr>
              <a:t>Harman (EUV Plus) v RICS (Market Value)</a:t>
            </a:r>
          </a:p>
          <a:p>
            <a:pPr lvl="1"/>
            <a:r>
              <a:rPr lang="en-GB" sz="3200" dirty="0">
                <a:latin typeface="Arial" pitchFamily="34" charset="0"/>
                <a:cs typeface="Arial" pitchFamily="34" charset="0"/>
              </a:rPr>
              <a:t>Cushion</a:t>
            </a:r>
          </a:p>
          <a:p>
            <a:r>
              <a:rPr lang="en-GB" dirty="0" smtClean="0">
                <a:latin typeface="Arial" pitchFamily="34" charset="0"/>
                <a:cs typeface="Arial" pitchFamily="34" charset="0"/>
              </a:rPr>
              <a:t>EUV Plus – reality checked against the market</a:t>
            </a:r>
          </a:p>
          <a:p>
            <a:endParaRPr lang="en-GB" sz="1800" dirty="0">
              <a:latin typeface="Arial" pitchFamily="34" charset="0"/>
              <a:cs typeface="Arial" pitchFamily="34" charset="0"/>
            </a:endParaRPr>
          </a:p>
          <a:p>
            <a:pPr marL="0" indent="0" algn="ctr">
              <a:buNone/>
            </a:pPr>
            <a:r>
              <a:rPr lang="en-GB" i="1" dirty="0" smtClean="0">
                <a:latin typeface="Arial" pitchFamily="34" charset="0"/>
                <a:cs typeface="Arial" pitchFamily="34" charset="0"/>
              </a:rPr>
              <a:t>Set it out – explain what you have done – don’t jump to a conclusion</a:t>
            </a:r>
          </a:p>
        </p:txBody>
      </p:sp>
    </p:spTree>
    <p:extLst>
      <p:ext uri="{BB962C8B-B14F-4D97-AF65-F5344CB8AC3E}">
        <p14:creationId xmlns:p14="http://schemas.microsoft.com/office/powerpoint/2010/main" val="1378395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p:cNvSpPr>
          <p:nvPr/>
        </p:nvSpPr>
        <p:spPr bwMode="auto">
          <a:xfrm>
            <a:off x="495300" y="1600217"/>
            <a:ext cx="8915400" cy="4525963"/>
          </a:xfrm>
          <a:prstGeom prst="rect">
            <a:avLst/>
          </a:prstGeom>
          <a:noFill/>
          <a:ln w="9525">
            <a:noFill/>
            <a:miter lim="800000"/>
            <a:headEnd/>
            <a:tailEnd/>
          </a:ln>
        </p:spPr>
        <p:txBody>
          <a:bodyPr lIns="91380" tIns="45690" rIns="91380" bIns="45690"/>
          <a:lstStyle/>
          <a:p>
            <a:pPr marL="342671" indent="-342671">
              <a:spcBef>
                <a:spcPct val="20000"/>
              </a:spcBef>
              <a:buFont typeface="Arial" charset="0"/>
              <a:buChar char="•"/>
            </a:pPr>
            <a:endParaRPr lang="en-GB" sz="2400" dirty="0"/>
          </a:p>
          <a:p>
            <a:pPr marL="342671" indent="-342671">
              <a:spcBef>
                <a:spcPct val="20000"/>
              </a:spcBef>
              <a:buFont typeface="Arial" charset="0"/>
              <a:buChar char="•"/>
            </a:pPr>
            <a:r>
              <a:rPr lang="en-GB" sz="3200" dirty="0"/>
              <a:t>Future considerations and viability over time</a:t>
            </a:r>
          </a:p>
          <a:p>
            <a:pPr marL="342671" indent="-342671">
              <a:spcBef>
                <a:spcPct val="20000"/>
              </a:spcBef>
              <a:buFont typeface="Arial" charset="0"/>
              <a:buChar char="•"/>
            </a:pPr>
            <a:r>
              <a:rPr lang="en-GB" sz="3200" dirty="0"/>
              <a:t>Scenario testing</a:t>
            </a:r>
          </a:p>
          <a:p>
            <a:pPr marL="342671" indent="-342671">
              <a:spcBef>
                <a:spcPct val="20000"/>
              </a:spcBef>
              <a:buFont typeface="Arial" charset="0"/>
              <a:buChar char="•"/>
            </a:pPr>
            <a:r>
              <a:rPr lang="en-GB" sz="3200" dirty="0"/>
              <a:t>Big impacts of little changes – hypersensitive model</a:t>
            </a:r>
          </a:p>
          <a:p>
            <a:pPr marL="342671" indent="-342671">
              <a:spcBef>
                <a:spcPct val="20000"/>
              </a:spcBef>
              <a:buFont typeface="Arial" charset="0"/>
              <a:buChar char="•"/>
            </a:pPr>
            <a:r>
              <a:rPr lang="en-GB" sz="3200" dirty="0"/>
              <a:t>Cumulative impact of policy</a:t>
            </a:r>
          </a:p>
          <a:p>
            <a:pPr marL="342671" indent="-342671">
              <a:spcBef>
                <a:spcPct val="20000"/>
              </a:spcBef>
              <a:buFont typeface="Arial" charset="0"/>
              <a:buChar char="•"/>
            </a:pPr>
            <a:r>
              <a:rPr lang="en-GB" sz="3200" dirty="0"/>
              <a:t>Pitfalls and preparing for the EiP </a:t>
            </a:r>
          </a:p>
          <a:p>
            <a:pPr>
              <a:spcBef>
                <a:spcPct val="20000"/>
              </a:spcBef>
            </a:pPr>
            <a:endParaRPr lang="en-GB" sz="2400" dirty="0"/>
          </a:p>
          <a:p>
            <a:pPr marL="342671" indent="-342671">
              <a:spcBef>
                <a:spcPct val="20000"/>
              </a:spcBef>
              <a:buFont typeface="Arial" charset="0"/>
              <a:buChar char="•"/>
            </a:pPr>
            <a:endParaRPr lang="en-GB" sz="2400" dirty="0"/>
          </a:p>
        </p:txBody>
      </p:sp>
      <p:sp>
        <p:nvSpPr>
          <p:cNvPr id="4" name="Rectangle 2"/>
          <p:cNvSpPr txBox="1">
            <a:spLocks/>
          </p:cNvSpPr>
          <p:nvPr/>
        </p:nvSpPr>
        <p:spPr>
          <a:xfrm>
            <a:off x="736600" y="427039"/>
            <a:ext cx="8915400" cy="1143000"/>
          </a:xfrm>
          <a:prstGeom prst="rect">
            <a:avLst/>
          </a:prstGeom>
        </p:spPr>
        <p:txBody>
          <a:bodyPr lIns="91380" tIns="45690" rIns="91380" bIns="45690"/>
          <a:lst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charset="0"/>
              </a:defRPr>
            </a:lvl2pPr>
            <a:lvl3pPr algn="l" rtl="0" fontAlgn="base">
              <a:spcBef>
                <a:spcPct val="0"/>
              </a:spcBef>
              <a:spcAft>
                <a:spcPct val="0"/>
              </a:spcAft>
              <a:defRPr sz="4000" b="1">
                <a:solidFill>
                  <a:srgbClr val="669900"/>
                </a:solidFill>
                <a:latin typeface="Arial" charset="0"/>
              </a:defRPr>
            </a:lvl3pPr>
            <a:lvl4pPr algn="l" rtl="0" fontAlgn="base">
              <a:spcBef>
                <a:spcPct val="0"/>
              </a:spcBef>
              <a:spcAft>
                <a:spcPct val="0"/>
              </a:spcAft>
              <a:defRPr sz="4000" b="1">
                <a:solidFill>
                  <a:srgbClr val="669900"/>
                </a:solidFill>
                <a:latin typeface="Arial" charset="0"/>
              </a:defRPr>
            </a:lvl4pPr>
            <a:lvl5pPr algn="l" rtl="0" fontAlgn="base">
              <a:spcBef>
                <a:spcPct val="0"/>
              </a:spcBef>
              <a:spcAft>
                <a:spcPct val="0"/>
              </a:spcAft>
              <a:defRPr sz="4000" b="1">
                <a:solidFill>
                  <a:srgbClr val="669900"/>
                </a:solidFill>
                <a:latin typeface="Arial" charset="0"/>
              </a:defRPr>
            </a:lvl5pPr>
            <a:lvl6pPr marL="457200" algn="l" rtl="0" fontAlgn="base">
              <a:spcBef>
                <a:spcPct val="0"/>
              </a:spcBef>
              <a:spcAft>
                <a:spcPct val="0"/>
              </a:spcAft>
              <a:defRPr sz="4000" b="1">
                <a:solidFill>
                  <a:srgbClr val="669900"/>
                </a:solidFill>
                <a:latin typeface="Arial" charset="0"/>
              </a:defRPr>
            </a:lvl6pPr>
            <a:lvl7pPr marL="914400" algn="l" rtl="0" fontAlgn="base">
              <a:spcBef>
                <a:spcPct val="0"/>
              </a:spcBef>
              <a:spcAft>
                <a:spcPct val="0"/>
              </a:spcAft>
              <a:defRPr sz="4000" b="1">
                <a:solidFill>
                  <a:srgbClr val="669900"/>
                </a:solidFill>
                <a:latin typeface="Arial" charset="0"/>
              </a:defRPr>
            </a:lvl7pPr>
            <a:lvl8pPr marL="1371600" algn="l" rtl="0" fontAlgn="base">
              <a:spcBef>
                <a:spcPct val="0"/>
              </a:spcBef>
              <a:spcAft>
                <a:spcPct val="0"/>
              </a:spcAft>
              <a:defRPr sz="4000" b="1">
                <a:solidFill>
                  <a:srgbClr val="669900"/>
                </a:solidFill>
                <a:latin typeface="Arial" charset="0"/>
              </a:defRPr>
            </a:lvl8pPr>
            <a:lvl9pPr marL="1828800" algn="l" rtl="0" fontAlgn="base">
              <a:spcBef>
                <a:spcPct val="0"/>
              </a:spcBef>
              <a:spcAft>
                <a:spcPct val="0"/>
              </a:spcAft>
              <a:defRPr sz="4000" b="1">
                <a:solidFill>
                  <a:srgbClr val="669900"/>
                </a:solidFill>
                <a:latin typeface="Arial" charset="0"/>
              </a:defRPr>
            </a:lvl9pPr>
          </a:lstStyle>
          <a:p>
            <a:pPr>
              <a:spcBef>
                <a:spcPct val="20000"/>
              </a:spcBef>
            </a:pPr>
            <a:r>
              <a:rPr lang="en-GB" dirty="0" smtClean="0"/>
              <a:t>Appraisal considerations</a:t>
            </a:r>
            <a:endParaRPr lang="en-GB" dirty="0"/>
          </a:p>
        </p:txBody>
      </p:sp>
    </p:spTree>
    <p:extLst>
      <p:ext uri="{BB962C8B-B14F-4D97-AF65-F5344CB8AC3E}">
        <p14:creationId xmlns:p14="http://schemas.microsoft.com/office/powerpoint/2010/main" val="1876434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Potential Pitfalls</a:t>
            </a:r>
            <a:endParaRPr lang="en-GB" dirty="0"/>
          </a:p>
        </p:txBody>
      </p:sp>
      <p:sp>
        <p:nvSpPr>
          <p:cNvPr id="3" name="Content Placeholder 2"/>
          <p:cNvSpPr>
            <a:spLocks noGrp="1"/>
          </p:cNvSpPr>
          <p:nvPr>
            <p:ph idx="1"/>
          </p:nvPr>
        </p:nvSpPr>
        <p:spPr/>
        <p:txBody>
          <a:bodyPr/>
          <a:lstStyle/>
          <a:p>
            <a:r>
              <a:rPr lang="en-GB" dirty="0"/>
              <a:t>Out of date Local Plan adopted prior to NPPF</a:t>
            </a:r>
          </a:p>
          <a:p>
            <a:r>
              <a:rPr lang="en-GB" dirty="0" smtClean="0"/>
              <a:t>Robust housing target and up to date SHMA</a:t>
            </a:r>
          </a:p>
          <a:p>
            <a:r>
              <a:rPr lang="en-GB" dirty="0" smtClean="0"/>
              <a:t>Lack of 5 year supply</a:t>
            </a:r>
          </a:p>
          <a:p>
            <a:r>
              <a:rPr lang="en-GB" dirty="0" smtClean="0"/>
              <a:t>5% or 20% additional buffer on 5 year supply</a:t>
            </a:r>
          </a:p>
          <a:p>
            <a:r>
              <a:rPr lang="en-GB" dirty="0" smtClean="0"/>
              <a:t>Onerous discretionary policies</a:t>
            </a:r>
          </a:p>
          <a:p>
            <a:r>
              <a:rPr lang="en-GB" dirty="0" smtClean="0"/>
              <a:t>Approach to viability out of sync with RICS/Harman/Draft DCLG guidance website</a:t>
            </a:r>
          </a:p>
        </p:txBody>
      </p:sp>
    </p:spTree>
    <p:extLst>
      <p:ext uri="{BB962C8B-B14F-4D97-AF65-F5344CB8AC3E}">
        <p14:creationId xmlns:p14="http://schemas.microsoft.com/office/powerpoint/2010/main" val="341213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idx="4294967295"/>
          </p:nvPr>
        </p:nvSpPr>
        <p:spPr/>
        <p:txBody>
          <a:bodyPr/>
          <a:lstStyle/>
          <a:p>
            <a:pPr eaLnBrk="1" hangingPunct="1"/>
            <a:r>
              <a:rPr lang="en-GB" dirty="0">
                <a:latin typeface="Arial" charset="0"/>
                <a:cs typeface="Arial" charset="0"/>
              </a:rPr>
              <a:t>Context and Conundrum</a:t>
            </a:r>
          </a:p>
        </p:txBody>
      </p:sp>
      <p:sp>
        <p:nvSpPr>
          <p:cNvPr id="70658" name="Content Placeholder 2"/>
          <p:cNvSpPr>
            <a:spLocks/>
          </p:cNvSpPr>
          <p:nvPr/>
        </p:nvSpPr>
        <p:spPr bwMode="auto">
          <a:xfrm>
            <a:off x="495300" y="1600217"/>
            <a:ext cx="8915400" cy="4525963"/>
          </a:xfrm>
          <a:prstGeom prst="rect">
            <a:avLst/>
          </a:prstGeom>
          <a:noFill/>
          <a:ln w="9525">
            <a:noFill/>
            <a:miter lim="800000"/>
            <a:headEnd/>
            <a:tailEnd/>
          </a:ln>
        </p:spPr>
        <p:txBody>
          <a:bodyPr lIns="91380" tIns="45690" rIns="91380" bIns="45690"/>
          <a:lstStyle/>
          <a:p>
            <a:pPr marL="342671" indent="-342671">
              <a:spcBef>
                <a:spcPct val="20000"/>
              </a:spcBef>
            </a:pPr>
            <a:r>
              <a:rPr lang="en-GB" sz="3200" dirty="0"/>
              <a:t>Informing plan making process</a:t>
            </a:r>
          </a:p>
          <a:p>
            <a:pPr marL="342671" indent="-342671" algn="ctr">
              <a:spcBef>
                <a:spcPct val="20000"/>
              </a:spcBef>
            </a:pPr>
            <a:r>
              <a:rPr lang="en-GB" sz="3200" b="1" dirty="0"/>
              <a:t>v</a:t>
            </a:r>
          </a:p>
          <a:p>
            <a:pPr marL="342671" indent="-342671" algn="r">
              <a:spcBef>
                <a:spcPct val="20000"/>
              </a:spcBef>
            </a:pPr>
            <a:r>
              <a:rPr lang="en-GB" sz="3200" dirty="0"/>
              <a:t>retrofitting evidence to policy</a:t>
            </a:r>
          </a:p>
          <a:p>
            <a:pPr marL="342671" indent="-342671" algn="just">
              <a:spcBef>
                <a:spcPct val="20000"/>
              </a:spcBef>
            </a:pPr>
            <a:endParaRPr lang="en-GB" sz="1000" dirty="0"/>
          </a:p>
          <a:p>
            <a:pPr marL="342671" indent="-342671" algn="just">
              <a:spcBef>
                <a:spcPct val="20000"/>
              </a:spcBef>
              <a:buFont typeface="Arial" pitchFamily="34" charset="0"/>
              <a:buChar char="•"/>
            </a:pPr>
            <a:r>
              <a:rPr lang="en-GB" sz="3200" dirty="0"/>
              <a:t>Can you proceed</a:t>
            </a:r>
          </a:p>
          <a:p>
            <a:pPr marL="342671" indent="-342671" algn="just">
              <a:spcBef>
                <a:spcPct val="20000"/>
              </a:spcBef>
              <a:buFont typeface="Arial" pitchFamily="34" charset="0"/>
              <a:buChar char="•"/>
            </a:pPr>
            <a:r>
              <a:rPr lang="en-GB" sz="3200" dirty="0"/>
              <a:t>Goes to the heart of soundness</a:t>
            </a:r>
          </a:p>
          <a:p>
            <a:pPr marL="342671" indent="-342671" algn="just">
              <a:spcBef>
                <a:spcPct val="20000"/>
              </a:spcBef>
              <a:buFont typeface="Arial" pitchFamily="34" charset="0"/>
              <a:buChar char="•"/>
            </a:pPr>
            <a:r>
              <a:rPr lang="en-GB" sz="3200" dirty="0"/>
              <a:t>Cumulative impact</a:t>
            </a:r>
          </a:p>
          <a:p>
            <a:pPr marL="342671" indent="-342671" algn="just">
              <a:spcBef>
                <a:spcPct val="20000"/>
              </a:spcBef>
            </a:pPr>
            <a:endParaRPr lang="en-GB" sz="1000" dirty="0"/>
          </a:p>
          <a:p>
            <a:pPr algn="just">
              <a:spcBef>
                <a:spcPct val="20000"/>
              </a:spcBef>
              <a:buFont typeface="Arial" charset="0"/>
              <a:buNone/>
            </a:pPr>
            <a:r>
              <a:rPr lang="en-GB" sz="2800" i="1" dirty="0"/>
              <a:t>Don’t get into endless cycle of consultation, evidence, consultation, doubt, evidence, consultation….  </a:t>
            </a:r>
          </a:p>
        </p:txBody>
      </p:sp>
    </p:spTree>
    <p:extLst>
      <p:ext uri="{BB962C8B-B14F-4D97-AF65-F5344CB8AC3E}">
        <p14:creationId xmlns:p14="http://schemas.microsoft.com/office/powerpoint/2010/main" val="2378934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Preparing for the EiP</a:t>
            </a:r>
            <a:endParaRPr lang="en-GB" dirty="0"/>
          </a:p>
        </p:txBody>
      </p:sp>
      <p:sp>
        <p:nvSpPr>
          <p:cNvPr id="3" name="Content Placeholder 2"/>
          <p:cNvSpPr>
            <a:spLocks noGrp="1"/>
          </p:cNvSpPr>
          <p:nvPr>
            <p:ph idx="1"/>
          </p:nvPr>
        </p:nvSpPr>
        <p:spPr/>
        <p:txBody>
          <a:bodyPr/>
          <a:lstStyle/>
          <a:p>
            <a:r>
              <a:rPr lang="en-GB" dirty="0" smtClean="0"/>
              <a:t>Examination Statements</a:t>
            </a:r>
          </a:p>
          <a:p>
            <a:r>
              <a:rPr lang="en-GB" dirty="0" smtClean="0"/>
              <a:t>PAS NPPF conformity toolkit</a:t>
            </a:r>
          </a:p>
          <a:p>
            <a:r>
              <a:rPr lang="en-GB" dirty="0" smtClean="0"/>
              <a:t>Participation Statement</a:t>
            </a:r>
          </a:p>
          <a:p>
            <a:r>
              <a:rPr lang="en-GB" dirty="0" smtClean="0"/>
              <a:t>Duty to Cooperate Memorandum of Understanding</a:t>
            </a:r>
          </a:p>
          <a:p>
            <a:r>
              <a:rPr lang="en-GB" dirty="0" smtClean="0"/>
              <a:t>Statement of Common Ground</a:t>
            </a:r>
          </a:p>
          <a:p>
            <a:r>
              <a:rPr lang="en-GB" dirty="0" smtClean="0"/>
              <a:t>Evidence Base Technical Note</a:t>
            </a:r>
            <a:endParaRPr lang="en-GB" dirty="0"/>
          </a:p>
        </p:txBody>
      </p:sp>
    </p:spTree>
    <p:extLst>
      <p:ext uri="{BB962C8B-B14F-4D97-AF65-F5344CB8AC3E}">
        <p14:creationId xmlns:p14="http://schemas.microsoft.com/office/powerpoint/2010/main" val="23633014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Viability checklist</a:t>
            </a:r>
            <a:endParaRPr lang="en-GB" dirty="0"/>
          </a:p>
        </p:txBody>
      </p:sp>
      <p:sp>
        <p:nvSpPr>
          <p:cNvPr id="3" name="Content Placeholder 2"/>
          <p:cNvSpPr>
            <a:spLocks noGrp="1"/>
          </p:cNvSpPr>
          <p:nvPr>
            <p:ph idx="1"/>
          </p:nvPr>
        </p:nvSpPr>
        <p:spPr>
          <a:xfrm>
            <a:off x="584201" y="1412784"/>
            <a:ext cx="8915400" cy="4525963"/>
          </a:xfrm>
        </p:spPr>
        <p:txBody>
          <a:bodyPr/>
          <a:lstStyle/>
          <a:p>
            <a:pPr>
              <a:spcBef>
                <a:spcPts val="600"/>
              </a:spcBef>
            </a:pPr>
            <a:r>
              <a:rPr lang="en-GB" sz="2800" dirty="0"/>
              <a:t>Would the approach to developer contributions/CIL have an unacceptably adverse impact on the economic viability of development, particularly when seen in the context of other future requirements?</a:t>
            </a:r>
          </a:p>
          <a:p>
            <a:pPr>
              <a:spcBef>
                <a:spcPts val="600"/>
              </a:spcBef>
            </a:pPr>
            <a:r>
              <a:rPr lang="en-GB" sz="2800" dirty="0"/>
              <a:t>Have you worked together with stakeholders to understand existing business needs and likely changes in economic markets operating in and across your area? </a:t>
            </a:r>
          </a:p>
          <a:p>
            <a:pPr>
              <a:spcBef>
                <a:spcPts val="600"/>
              </a:spcBef>
            </a:pPr>
            <a:r>
              <a:rPr lang="en-GB" sz="2800" dirty="0"/>
              <a:t>Are there enough sufficient sites, that are viable, to deliver the plan’s housing requirements over the plan period?</a:t>
            </a:r>
          </a:p>
        </p:txBody>
      </p:sp>
    </p:spTree>
    <p:extLst>
      <p:ext uri="{BB962C8B-B14F-4D97-AF65-F5344CB8AC3E}">
        <p14:creationId xmlns:p14="http://schemas.microsoft.com/office/powerpoint/2010/main" val="3717887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p:nvPr>
        </p:nvSpPr>
        <p:spPr/>
        <p:txBody>
          <a:bodyPr/>
          <a:lstStyle/>
          <a:p>
            <a:r>
              <a:rPr lang="en-GB" strike="sngStrike" dirty="0">
                <a:latin typeface="Arial" pitchFamily="34" charset="0"/>
                <a:cs typeface="Arial" pitchFamily="34" charset="0"/>
              </a:rPr>
              <a:t>Consultations</a:t>
            </a:r>
            <a:r>
              <a:rPr lang="en-GB" dirty="0">
                <a:latin typeface="Arial" pitchFamily="34" charset="0"/>
                <a:cs typeface="Arial" pitchFamily="34" charset="0"/>
              </a:rPr>
              <a:t> Engagement</a:t>
            </a:r>
          </a:p>
        </p:txBody>
      </p:sp>
      <p:sp>
        <p:nvSpPr>
          <p:cNvPr id="62466" name="Rectangle 3"/>
          <p:cNvSpPr>
            <a:spLocks noGrp="1"/>
          </p:cNvSpPr>
          <p:nvPr>
            <p:ph type="body" idx="1"/>
          </p:nvPr>
        </p:nvSpPr>
        <p:spPr>
          <a:xfrm>
            <a:off x="584201" y="1351318"/>
            <a:ext cx="8915400" cy="4525963"/>
          </a:xfrm>
        </p:spPr>
        <p:txBody>
          <a:bodyPr/>
          <a:lstStyle/>
          <a:p>
            <a:r>
              <a:rPr lang="en-GB" dirty="0" smtClean="0">
                <a:latin typeface="Arial" pitchFamily="34" charset="0"/>
                <a:cs typeface="Arial" pitchFamily="34" charset="0"/>
              </a:rPr>
              <a:t>A fundamental part of plan making and a requirement of NPPF, CIL </a:t>
            </a:r>
            <a:r>
              <a:rPr lang="en-GB" dirty="0" err="1" smtClean="0">
                <a:latin typeface="Arial" pitchFamily="34" charset="0"/>
                <a:cs typeface="Arial" pitchFamily="34" charset="0"/>
              </a:rPr>
              <a:t>Regs</a:t>
            </a:r>
            <a:r>
              <a:rPr lang="en-GB" dirty="0" smtClean="0">
                <a:latin typeface="Arial" pitchFamily="34" charset="0"/>
                <a:cs typeface="Arial" pitchFamily="34" charset="0"/>
              </a:rPr>
              <a:t>, Harman Guidance</a:t>
            </a:r>
          </a:p>
          <a:p>
            <a:r>
              <a:rPr lang="en-GB" dirty="0" smtClean="0">
                <a:latin typeface="Arial" pitchFamily="34" charset="0"/>
                <a:cs typeface="Arial" pitchFamily="34" charset="0"/>
              </a:rPr>
              <a:t>Don’t be afraid to ask the developers</a:t>
            </a:r>
          </a:p>
          <a:p>
            <a:pPr lvl="1"/>
            <a:r>
              <a:rPr lang="en-GB" sz="2400" dirty="0">
                <a:latin typeface="Arial" pitchFamily="34" charset="0"/>
                <a:cs typeface="Arial" pitchFamily="34" charset="0"/>
              </a:rPr>
              <a:t>For some evidence to support figures</a:t>
            </a:r>
          </a:p>
          <a:p>
            <a:pPr lvl="1"/>
            <a:r>
              <a:rPr lang="en-GB" sz="2400" dirty="0">
                <a:latin typeface="Arial" pitchFamily="34" charset="0"/>
                <a:cs typeface="Arial" pitchFamily="34" charset="0"/>
              </a:rPr>
              <a:t>To explain / for detail</a:t>
            </a:r>
          </a:p>
          <a:p>
            <a:r>
              <a:rPr lang="en-GB" dirty="0" smtClean="0">
                <a:latin typeface="Arial" pitchFamily="34" charset="0"/>
                <a:cs typeface="Arial" pitchFamily="34" charset="0"/>
              </a:rPr>
              <a:t>Record process </a:t>
            </a:r>
            <a:r>
              <a:rPr lang="en-GB" u="sng" dirty="0" smtClean="0">
                <a:latin typeface="Arial" pitchFamily="34" charset="0"/>
                <a:cs typeface="Arial" pitchFamily="34" charset="0"/>
              </a:rPr>
              <a:t>and</a:t>
            </a:r>
            <a:r>
              <a:rPr lang="en-GB" dirty="0" smtClean="0">
                <a:latin typeface="Arial" pitchFamily="34" charset="0"/>
                <a:cs typeface="Arial" pitchFamily="34" charset="0"/>
              </a:rPr>
              <a:t> comments METICULOUSLY</a:t>
            </a:r>
          </a:p>
          <a:p>
            <a:r>
              <a:rPr lang="en-GB" dirty="0" smtClean="0">
                <a:latin typeface="Arial" pitchFamily="34" charset="0"/>
                <a:cs typeface="Arial" pitchFamily="34" charset="0"/>
              </a:rPr>
              <a:t>What have you actually asked and is it in the context of delivering the development plan</a:t>
            </a:r>
          </a:p>
          <a:p>
            <a:endParaRPr lang="en-GB" i="1" dirty="0" smtClean="0"/>
          </a:p>
        </p:txBody>
      </p:sp>
    </p:spTree>
    <p:extLst>
      <p:ext uri="{BB962C8B-B14F-4D97-AF65-F5344CB8AC3E}">
        <p14:creationId xmlns:p14="http://schemas.microsoft.com/office/powerpoint/2010/main" val="28892894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Viability checklist</a:t>
            </a:r>
            <a:endParaRPr lang="en-GB" dirty="0"/>
          </a:p>
        </p:txBody>
      </p:sp>
      <p:sp>
        <p:nvSpPr>
          <p:cNvPr id="3" name="Content Placeholder 2"/>
          <p:cNvSpPr>
            <a:spLocks noGrp="1"/>
          </p:cNvSpPr>
          <p:nvPr>
            <p:ph idx="1"/>
          </p:nvPr>
        </p:nvSpPr>
        <p:spPr/>
        <p:txBody>
          <a:bodyPr/>
          <a:lstStyle/>
          <a:p>
            <a:pPr>
              <a:spcBef>
                <a:spcPts val="600"/>
              </a:spcBef>
            </a:pPr>
            <a:r>
              <a:rPr lang="en-GB" sz="2800" dirty="0"/>
              <a:t>Are your assessments of and strategies for housing, employment and other uses integrated, and do they take full account of relevant market and economic signals?</a:t>
            </a:r>
          </a:p>
          <a:p>
            <a:pPr>
              <a:spcBef>
                <a:spcPts val="600"/>
              </a:spcBef>
            </a:pPr>
            <a:r>
              <a:rPr lang="en-GB" sz="2800" dirty="0"/>
              <a:t>Have you assessed the likely cumulative impacts on development in your area? </a:t>
            </a:r>
          </a:p>
          <a:p>
            <a:pPr>
              <a:spcBef>
                <a:spcPts val="600"/>
              </a:spcBef>
            </a:pPr>
            <a:r>
              <a:rPr lang="en-GB" sz="2800" dirty="0"/>
              <a:t>Have you discussed viability with your key stakeholders, under the duty to cooperate, particularly with regard to those strategic priorities set out in paragraph 156 of the NPPF?</a:t>
            </a:r>
          </a:p>
        </p:txBody>
      </p:sp>
    </p:spTree>
    <p:extLst>
      <p:ext uri="{BB962C8B-B14F-4D97-AF65-F5344CB8AC3E}">
        <p14:creationId xmlns:p14="http://schemas.microsoft.com/office/powerpoint/2010/main" val="34413896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Viability checklist</a:t>
            </a:r>
          </a:p>
        </p:txBody>
      </p:sp>
      <p:sp>
        <p:nvSpPr>
          <p:cNvPr id="3" name="Content Placeholder 2"/>
          <p:cNvSpPr>
            <a:spLocks noGrp="1"/>
          </p:cNvSpPr>
          <p:nvPr>
            <p:ph idx="1"/>
          </p:nvPr>
        </p:nvSpPr>
        <p:spPr>
          <a:xfrm>
            <a:off x="584201" y="1124765"/>
            <a:ext cx="8915400" cy="4525963"/>
          </a:xfrm>
        </p:spPr>
        <p:txBody>
          <a:bodyPr/>
          <a:lstStyle/>
          <a:p>
            <a:r>
              <a:rPr lang="en-GB" sz="2800" dirty="0"/>
              <a:t>Are affordable housing targets, thresholds and proportions fully justified and supported by an informed assessment of their economic viability; and will sufficient affordable housing be delivered to meet needs?</a:t>
            </a:r>
          </a:p>
          <a:p>
            <a:r>
              <a:rPr lang="en-GB" sz="2800" dirty="0"/>
              <a:t>Do you have an understanding of changing needs and have you addressed barriers to investment in the Local Plan, including a lack of housing, infrastructure or viability? </a:t>
            </a:r>
          </a:p>
          <a:p>
            <a:r>
              <a:rPr lang="en-GB" sz="2800" dirty="0"/>
              <a:t>Can you demonstrate that district-wide development/infrastructure costs have been considered alongside production of your Local Plan? </a:t>
            </a:r>
          </a:p>
        </p:txBody>
      </p:sp>
    </p:spTree>
    <p:extLst>
      <p:ext uri="{BB962C8B-B14F-4D97-AF65-F5344CB8AC3E}">
        <p14:creationId xmlns:p14="http://schemas.microsoft.com/office/powerpoint/2010/main" val="1723849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p:nvPr>
        </p:nvSpPr>
        <p:spPr/>
        <p:txBody>
          <a:bodyPr/>
          <a:lstStyle/>
          <a:p>
            <a:r>
              <a:rPr lang="en-GB" dirty="0">
                <a:latin typeface="Arial" pitchFamily="34" charset="0"/>
                <a:cs typeface="Arial" pitchFamily="34" charset="0"/>
              </a:rPr>
              <a:t>Engagement Phases</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96626" y="2348880"/>
            <a:ext cx="7433737" cy="4022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0" name="Rectangle 3"/>
          <p:cNvSpPr>
            <a:spLocks noGrp="1"/>
          </p:cNvSpPr>
          <p:nvPr>
            <p:ph type="body" idx="1"/>
          </p:nvPr>
        </p:nvSpPr>
        <p:spPr>
          <a:xfrm>
            <a:off x="584201" y="1268777"/>
            <a:ext cx="8915400" cy="4525963"/>
          </a:xfrm>
        </p:spPr>
        <p:txBody>
          <a:bodyPr/>
          <a:lstStyle/>
          <a:p>
            <a:r>
              <a:rPr lang="en-GB" dirty="0" smtClean="0">
                <a:latin typeface="Arial" pitchFamily="34" charset="0"/>
                <a:cs typeface="Arial" pitchFamily="34" charset="0"/>
              </a:rPr>
              <a:t>Delay at your peril</a:t>
            </a:r>
          </a:p>
          <a:p>
            <a:r>
              <a:rPr lang="en-GB" dirty="0" smtClean="0">
                <a:latin typeface="Arial" pitchFamily="34" charset="0"/>
                <a:cs typeface="Arial" pitchFamily="34" charset="0"/>
              </a:rPr>
              <a:t>Two or three stages</a:t>
            </a:r>
          </a:p>
        </p:txBody>
      </p:sp>
    </p:spTree>
    <p:extLst>
      <p:ext uri="{BB962C8B-B14F-4D97-AF65-F5344CB8AC3E}">
        <p14:creationId xmlns:p14="http://schemas.microsoft.com/office/powerpoint/2010/main" val="1184625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p:nvPr>
        </p:nvSpPr>
        <p:spPr/>
        <p:txBody>
          <a:bodyPr/>
          <a:lstStyle/>
          <a:p>
            <a:r>
              <a:rPr lang="en-GB" dirty="0">
                <a:latin typeface="Arial" pitchFamily="34" charset="0"/>
                <a:cs typeface="Arial" pitchFamily="34" charset="0"/>
              </a:rPr>
              <a:t>Stage 1 Engagement</a:t>
            </a:r>
          </a:p>
        </p:txBody>
      </p:sp>
      <p:sp>
        <p:nvSpPr>
          <p:cNvPr id="64514" name="Rectangle 3"/>
          <p:cNvSpPr>
            <a:spLocks noGrp="1"/>
          </p:cNvSpPr>
          <p:nvPr>
            <p:ph type="body" idx="1"/>
          </p:nvPr>
        </p:nvSpPr>
        <p:spPr>
          <a:xfrm>
            <a:off x="584201" y="1412784"/>
            <a:ext cx="8915400" cy="4525963"/>
          </a:xfrm>
        </p:spPr>
        <p:txBody>
          <a:bodyPr/>
          <a:lstStyle/>
          <a:p>
            <a:r>
              <a:rPr lang="en-GB" dirty="0" smtClean="0">
                <a:latin typeface="Arial" pitchFamily="34" charset="0"/>
                <a:cs typeface="Arial" pitchFamily="34" charset="0"/>
              </a:rPr>
              <a:t>Background and why</a:t>
            </a:r>
          </a:p>
          <a:p>
            <a:pPr lvl="1"/>
            <a:r>
              <a:rPr lang="en-GB" dirty="0" smtClean="0">
                <a:latin typeface="Arial" pitchFamily="34" charset="0"/>
                <a:cs typeface="Arial" pitchFamily="34" charset="0"/>
              </a:rPr>
              <a:t>Methodology</a:t>
            </a:r>
          </a:p>
          <a:p>
            <a:pPr lvl="1"/>
            <a:r>
              <a:rPr lang="en-GB" dirty="0" smtClean="0">
                <a:latin typeface="Arial" pitchFamily="34" charset="0"/>
                <a:cs typeface="Arial" pitchFamily="34" charset="0"/>
              </a:rPr>
              <a:t>Viability test</a:t>
            </a:r>
          </a:p>
          <a:p>
            <a:pPr lvl="1"/>
            <a:r>
              <a:rPr lang="en-GB" dirty="0" smtClean="0">
                <a:latin typeface="Arial" pitchFamily="34" charset="0"/>
                <a:cs typeface="Arial" pitchFamily="34" charset="0"/>
              </a:rPr>
              <a:t>Appraisal assumptions</a:t>
            </a:r>
          </a:p>
          <a:p>
            <a:r>
              <a:rPr lang="en-GB" dirty="0" smtClean="0">
                <a:latin typeface="Arial" pitchFamily="34" charset="0"/>
                <a:cs typeface="Arial" pitchFamily="34" charset="0"/>
              </a:rPr>
              <a:t>Not results</a:t>
            </a:r>
          </a:p>
          <a:p>
            <a:r>
              <a:rPr lang="en-GB" dirty="0" smtClean="0">
                <a:latin typeface="Arial" pitchFamily="34" charset="0"/>
                <a:cs typeface="Arial" pitchFamily="34" charset="0"/>
              </a:rPr>
              <a:t>Certainly not policy</a:t>
            </a:r>
          </a:p>
          <a:p>
            <a:endParaRPr lang="en-GB" sz="1200" dirty="0">
              <a:latin typeface="Arial" pitchFamily="34" charset="0"/>
              <a:cs typeface="Arial" pitchFamily="34" charset="0"/>
            </a:endParaRPr>
          </a:p>
          <a:p>
            <a:pPr marL="0" indent="0">
              <a:buNone/>
            </a:pPr>
            <a:r>
              <a:rPr lang="en-GB" dirty="0" smtClean="0">
                <a:latin typeface="Arial" pitchFamily="34" charset="0"/>
                <a:cs typeface="Arial" pitchFamily="34" charset="0"/>
              </a:rPr>
              <a:t>Stage 1 includes establishing agreement on methodology and assumptions (build costs, sale prices etc.) Does not include workings.</a:t>
            </a:r>
          </a:p>
        </p:txBody>
      </p:sp>
    </p:spTree>
    <p:extLst>
      <p:ext uri="{BB962C8B-B14F-4D97-AF65-F5344CB8AC3E}">
        <p14:creationId xmlns:p14="http://schemas.microsoft.com/office/powerpoint/2010/main" val="459387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p:nvPr>
        </p:nvSpPr>
        <p:spPr/>
        <p:txBody>
          <a:bodyPr/>
          <a:lstStyle/>
          <a:p>
            <a:r>
              <a:rPr lang="en-GB" dirty="0">
                <a:latin typeface="Arial" pitchFamily="34" charset="0"/>
                <a:cs typeface="Arial" pitchFamily="34" charset="0"/>
              </a:rPr>
              <a:t>Stage 2 Engagement</a:t>
            </a:r>
          </a:p>
        </p:txBody>
      </p:sp>
      <p:sp>
        <p:nvSpPr>
          <p:cNvPr id="65538" name="Rectangle 3"/>
          <p:cNvSpPr>
            <a:spLocks noGrp="1"/>
          </p:cNvSpPr>
          <p:nvPr>
            <p:ph type="body" idx="1"/>
          </p:nvPr>
        </p:nvSpPr>
        <p:spPr/>
        <p:txBody>
          <a:bodyPr/>
          <a:lstStyle/>
          <a:p>
            <a:r>
              <a:rPr lang="en-GB" dirty="0" smtClean="0">
                <a:latin typeface="Arial" pitchFamily="34" charset="0"/>
                <a:cs typeface="Arial" pitchFamily="34" charset="0"/>
              </a:rPr>
              <a:t>Changes made from first consultation (or not)</a:t>
            </a:r>
          </a:p>
          <a:p>
            <a:pPr lvl="1"/>
            <a:r>
              <a:rPr lang="en-GB" sz="3200" dirty="0">
                <a:latin typeface="Arial" pitchFamily="34" charset="0"/>
                <a:cs typeface="Arial" pitchFamily="34" charset="0"/>
              </a:rPr>
              <a:t>Methodology</a:t>
            </a:r>
          </a:p>
          <a:p>
            <a:pPr lvl="1"/>
            <a:r>
              <a:rPr lang="en-GB" sz="3200" dirty="0">
                <a:latin typeface="Arial" pitchFamily="34" charset="0"/>
                <a:cs typeface="Arial" pitchFamily="34" charset="0"/>
              </a:rPr>
              <a:t>Viability test</a:t>
            </a:r>
          </a:p>
          <a:p>
            <a:pPr lvl="1"/>
            <a:r>
              <a:rPr lang="en-GB" sz="3200" dirty="0">
                <a:latin typeface="Arial" pitchFamily="34" charset="0"/>
                <a:cs typeface="Arial" pitchFamily="34" charset="0"/>
              </a:rPr>
              <a:t>Appraisal assumptions</a:t>
            </a:r>
          </a:p>
          <a:p>
            <a:r>
              <a:rPr lang="en-GB" dirty="0" smtClean="0">
                <a:latin typeface="Arial" pitchFamily="34" charset="0"/>
                <a:cs typeface="Arial" pitchFamily="34" charset="0"/>
              </a:rPr>
              <a:t>Draft Results</a:t>
            </a:r>
          </a:p>
          <a:p>
            <a:r>
              <a:rPr lang="en-GB" dirty="0" smtClean="0">
                <a:latin typeface="Arial" pitchFamily="34" charset="0"/>
                <a:cs typeface="Arial" pitchFamily="34" charset="0"/>
              </a:rPr>
              <a:t>Emerging conclusions</a:t>
            </a:r>
          </a:p>
          <a:p>
            <a:r>
              <a:rPr lang="en-GB" dirty="0" smtClean="0">
                <a:latin typeface="Arial" pitchFamily="34" charset="0"/>
                <a:cs typeface="Arial" pitchFamily="34" charset="0"/>
              </a:rPr>
              <a:t>Still not policy</a:t>
            </a:r>
          </a:p>
        </p:txBody>
      </p:sp>
    </p:spTree>
    <p:extLst>
      <p:ext uri="{BB962C8B-B14F-4D97-AF65-F5344CB8AC3E}">
        <p14:creationId xmlns:p14="http://schemas.microsoft.com/office/powerpoint/2010/main" val="3116958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p:cNvSpPr>
          <p:nvPr>
            <p:ph type="title"/>
          </p:nvPr>
        </p:nvSpPr>
        <p:spPr/>
        <p:txBody>
          <a:bodyPr/>
          <a:lstStyle/>
          <a:p>
            <a:r>
              <a:rPr lang="en-GB" dirty="0">
                <a:latin typeface="Arial" pitchFamily="34" charset="0"/>
                <a:cs typeface="Arial" pitchFamily="34" charset="0"/>
              </a:rPr>
              <a:t>Stage 3 Engagement</a:t>
            </a:r>
          </a:p>
        </p:txBody>
      </p:sp>
      <p:sp>
        <p:nvSpPr>
          <p:cNvPr id="66562" name="Rectangle 3"/>
          <p:cNvSpPr>
            <a:spLocks noGrp="1"/>
          </p:cNvSpPr>
          <p:nvPr>
            <p:ph type="body" idx="1"/>
          </p:nvPr>
        </p:nvSpPr>
        <p:spPr/>
        <p:txBody>
          <a:bodyPr/>
          <a:lstStyle/>
          <a:p>
            <a:r>
              <a:rPr lang="en-GB" dirty="0" smtClean="0">
                <a:latin typeface="Arial" pitchFamily="34" charset="0"/>
                <a:cs typeface="Arial" pitchFamily="34" charset="0"/>
              </a:rPr>
              <a:t>Results</a:t>
            </a:r>
          </a:p>
          <a:p>
            <a:r>
              <a:rPr lang="en-GB" dirty="0" smtClean="0">
                <a:latin typeface="Arial" pitchFamily="34" charset="0"/>
                <a:cs typeface="Arial" pitchFamily="34" charset="0"/>
              </a:rPr>
              <a:t>Factors other than viability to consider</a:t>
            </a:r>
          </a:p>
          <a:p>
            <a:r>
              <a:rPr lang="en-GB" dirty="0" smtClean="0">
                <a:latin typeface="Arial" pitchFamily="34" charset="0"/>
                <a:cs typeface="Arial" pitchFamily="34" charset="0"/>
              </a:rPr>
              <a:t>Emerging and developing policy</a:t>
            </a:r>
          </a:p>
          <a:p>
            <a:r>
              <a:rPr lang="en-GB" dirty="0" smtClean="0">
                <a:latin typeface="Arial" pitchFamily="34" charset="0"/>
                <a:cs typeface="Arial" pitchFamily="34" charset="0"/>
              </a:rPr>
              <a:t>Changes to existing policy</a:t>
            </a:r>
          </a:p>
          <a:p>
            <a:endParaRPr lang="en-GB" dirty="0">
              <a:latin typeface="Arial" pitchFamily="34" charset="0"/>
              <a:cs typeface="Arial" pitchFamily="34" charset="0"/>
            </a:endParaRPr>
          </a:p>
          <a:p>
            <a:r>
              <a:rPr lang="en-GB" dirty="0" smtClean="0">
                <a:latin typeface="Arial" pitchFamily="34" charset="0"/>
                <a:cs typeface="Arial" pitchFamily="34" charset="0"/>
              </a:rPr>
              <a:t>Approve now or hang on?</a:t>
            </a:r>
          </a:p>
        </p:txBody>
      </p:sp>
    </p:spTree>
    <p:extLst>
      <p:ext uri="{BB962C8B-B14F-4D97-AF65-F5344CB8AC3E}">
        <p14:creationId xmlns:p14="http://schemas.microsoft.com/office/powerpoint/2010/main" val="729998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WPV &amp; plans found sound in 2014</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289013088"/>
              </p:ext>
            </p:extLst>
          </p:nvPr>
        </p:nvGraphicFramePr>
        <p:xfrm>
          <a:off x="560522" y="1340771"/>
          <a:ext cx="9000999" cy="5282318"/>
        </p:xfrm>
        <a:graphic>
          <a:graphicData uri="http://schemas.openxmlformats.org/drawingml/2006/table">
            <a:tbl>
              <a:tblPr firstRow="1" bandRow="1">
                <a:tableStyleId>{5C22544A-7EE6-4342-B048-85BDC9FD1C3A}</a:tableStyleId>
              </a:tblPr>
              <a:tblGrid>
                <a:gridCol w="2664296"/>
                <a:gridCol w="3336370"/>
                <a:gridCol w="3000333"/>
              </a:tblGrid>
              <a:tr h="397165">
                <a:tc>
                  <a:txBody>
                    <a:bodyPr/>
                    <a:lstStyle/>
                    <a:p>
                      <a:pPr algn="ctr"/>
                      <a:r>
                        <a:rPr lang="en-GB" sz="2000" dirty="0" smtClean="0"/>
                        <a:t>Local</a:t>
                      </a:r>
                      <a:r>
                        <a:rPr lang="en-GB" sz="2000" baseline="0" dirty="0" smtClean="0"/>
                        <a:t> Authority</a:t>
                      </a:r>
                      <a:endParaRPr lang="en-GB" sz="2000" dirty="0"/>
                    </a:p>
                  </a:txBody>
                  <a:tcPr>
                    <a:solidFill>
                      <a:srgbClr val="92D050"/>
                    </a:solidFill>
                  </a:tcPr>
                </a:tc>
                <a:tc>
                  <a:txBody>
                    <a:bodyPr/>
                    <a:lstStyle/>
                    <a:p>
                      <a:pPr algn="ctr"/>
                      <a:r>
                        <a:rPr lang="en-GB" sz="2000" dirty="0" smtClean="0"/>
                        <a:t>Developer’s</a:t>
                      </a:r>
                      <a:r>
                        <a:rPr lang="en-GB" sz="2000" baseline="0" dirty="0" smtClean="0"/>
                        <a:t> Profit</a:t>
                      </a:r>
                      <a:endParaRPr lang="en-GB" sz="2000" dirty="0"/>
                    </a:p>
                  </a:txBody>
                  <a:tcPr>
                    <a:solidFill>
                      <a:srgbClr val="92D050"/>
                    </a:solidFill>
                  </a:tcPr>
                </a:tc>
                <a:tc>
                  <a:txBody>
                    <a:bodyPr/>
                    <a:lstStyle/>
                    <a:p>
                      <a:pPr algn="ctr"/>
                      <a:r>
                        <a:rPr lang="en-GB" sz="2000" dirty="0" smtClean="0"/>
                        <a:t>Threshold</a:t>
                      </a:r>
                      <a:r>
                        <a:rPr lang="en-GB" sz="2000" baseline="0" dirty="0" smtClean="0"/>
                        <a:t> Land Value</a:t>
                      </a:r>
                      <a:endParaRPr lang="en-GB" sz="2000" dirty="0"/>
                    </a:p>
                  </a:txBody>
                  <a:tcPr>
                    <a:solidFill>
                      <a:srgbClr val="92D050"/>
                    </a:solidFill>
                  </a:tcPr>
                </a:tc>
              </a:tr>
              <a:tr h="389750">
                <a:tc>
                  <a:txBody>
                    <a:bodyPr/>
                    <a:lstStyle/>
                    <a:p>
                      <a:r>
                        <a:rPr lang="en-GB" sz="1600" b="1" dirty="0" smtClean="0"/>
                        <a:t>Barbergh </a:t>
                      </a:r>
                      <a:endParaRPr lang="en-GB" sz="1600" b="1" dirty="0"/>
                    </a:p>
                  </a:txBody>
                  <a:tcPr>
                    <a:solidFill>
                      <a:srgbClr val="CDFF69"/>
                    </a:solidFill>
                  </a:tcPr>
                </a:tc>
                <a:tc>
                  <a:txBody>
                    <a:bodyPr/>
                    <a:lstStyle/>
                    <a:p>
                      <a:pPr algn="ctr"/>
                      <a:r>
                        <a:rPr lang="en-GB" sz="1600" dirty="0" smtClean="0"/>
                        <a:t>17%</a:t>
                      </a:r>
                      <a:endParaRPr lang="en-GB" sz="1600" dirty="0"/>
                    </a:p>
                  </a:txBody>
                  <a:tcPr>
                    <a:solidFill>
                      <a:srgbClr val="CDFF69"/>
                    </a:solidFill>
                  </a:tcPr>
                </a:tc>
                <a:tc>
                  <a:txBody>
                    <a:bodyPr/>
                    <a:lstStyle/>
                    <a:p>
                      <a:pPr algn="ctr"/>
                      <a:r>
                        <a:rPr lang="en-GB" sz="1600" dirty="0" smtClean="0"/>
                        <a:t>£370,000/ha</a:t>
                      </a:r>
                      <a:endParaRPr lang="en-GB" sz="1600" dirty="0"/>
                    </a:p>
                  </a:txBody>
                  <a:tcPr>
                    <a:solidFill>
                      <a:srgbClr val="CDFF69"/>
                    </a:solidFill>
                  </a:tcPr>
                </a:tc>
              </a:tr>
              <a:tr h="389750">
                <a:tc>
                  <a:txBody>
                    <a:bodyPr/>
                    <a:lstStyle/>
                    <a:p>
                      <a:r>
                        <a:rPr lang="en-GB" sz="1600" b="1" dirty="0" smtClean="0"/>
                        <a:t>Cannock Chase </a:t>
                      </a:r>
                      <a:endParaRPr lang="en-GB" sz="1600" b="1" dirty="0"/>
                    </a:p>
                  </a:txBody>
                  <a:tcPr>
                    <a:solidFill>
                      <a:srgbClr val="E0FABE"/>
                    </a:solidFill>
                  </a:tcPr>
                </a:tc>
                <a:tc>
                  <a:txBody>
                    <a:bodyPr/>
                    <a:lstStyle/>
                    <a:p>
                      <a:pPr algn="ctr"/>
                      <a:r>
                        <a:rPr lang="en-GB" sz="1600" dirty="0" smtClean="0"/>
                        <a:t>20% on</a:t>
                      </a:r>
                      <a:r>
                        <a:rPr lang="en-GB" sz="1600" baseline="0" dirty="0" smtClean="0"/>
                        <a:t> GDV</a:t>
                      </a:r>
                      <a:endParaRPr lang="en-GB" sz="1600" dirty="0"/>
                    </a:p>
                  </a:txBody>
                  <a:tcPr>
                    <a:solidFill>
                      <a:srgbClr val="E0FABE"/>
                    </a:solidFill>
                  </a:tcPr>
                </a:tc>
                <a:tc>
                  <a:txBody>
                    <a:bodyPr/>
                    <a:lstStyle/>
                    <a:p>
                      <a:pPr algn="ctr"/>
                      <a:r>
                        <a:rPr lang="en-GB" sz="1600" dirty="0" smtClean="0"/>
                        <a:t>£100,000-£400,000/ha</a:t>
                      </a:r>
                      <a:endParaRPr lang="en-GB" sz="1600" dirty="0"/>
                    </a:p>
                  </a:txBody>
                  <a:tcPr>
                    <a:solidFill>
                      <a:srgbClr val="E0FABE"/>
                    </a:solidFill>
                  </a:tcPr>
                </a:tc>
              </a:tr>
              <a:tr h="589051">
                <a:tc>
                  <a:txBody>
                    <a:bodyPr/>
                    <a:lstStyle/>
                    <a:p>
                      <a:r>
                        <a:rPr lang="en-GB" sz="1600" b="1" dirty="0" smtClean="0"/>
                        <a:t>Christchurch &amp; East Dorset </a:t>
                      </a:r>
                      <a:endParaRPr lang="en-GB" sz="1600" b="1" dirty="0"/>
                    </a:p>
                  </a:txBody>
                  <a:tcPr>
                    <a:solidFill>
                      <a:srgbClr val="CDFF69"/>
                    </a:solidFill>
                  </a:tcPr>
                </a:tc>
                <a:tc>
                  <a:txBody>
                    <a:bodyPr/>
                    <a:lstStyle/>
                    <a:p>
                      <a:pPr algn="ctr"/>
                      <a:r>
                        <a:rPr lang="en-GB" sz="1600" dirty="0" smtClean="0"/>
                        <a:t>20% on GDC</a:t>
                      </a:r>
                      <a:endParaRPr lang="en-GB" sz="1600" dirty="0"/>
                    </a:p>
                  </a:txBody>
                  <a:tcPr>
                    <a:solidFill>
                      <a:srgbClr val="CDFF69"/>
                    </a:solidFill>
                  </a:tcPr>
                </a:tc>
                <a:tc>
                  <a:txBody>
                    <a:bodyPr/>
                    <a:lstStyle/>
                    <a:p>
                      <a:pPr marL="0" marR="0" indent="0" algn="ctr" defTabSz="914315" rtl="0" eaLnBrk="1" fontAlgn="auto" latinLnBrk="0" hangingPunct="1">
                        <a:lnSpc>
                          <a:spcPct val="100000"/>
                        </a:lnSpc>
                        <a:spcBef>
                          <a:spcPts val="0"/>
                        </a:spcBef>
                        <a:spcAft>
                          <a:spcPts val="0"/>
                        </a:spcAft>
                        <a:buClrTx/>
                        <a:buSzTx/>
                        <a:buFontTx/>
                        <a:buNone/>
                        <a:tabLst/>
                        <a:defRPr/>
                      </a:pPr>
                      <a:r>
                        <a:rPr lang="en-GB" sz="1600" dirty="0" smtClean="0"/>
                        <a:t>£308,000/ha (un-serviced)</a:t>
                      </a:r>
                    </a:p>
                    <a:p>
                      <a:pPr marL="0" marR="0" indent="0" algn="ctr" defTabSz="914315" rtl="0" eaLnBrk="1" fontAlgn="auto" latinLnBrk="0" hangingPunct="1">
                        <a:lnSpc>
                          <a:spcPct val="100000"/>
                        </a:lnSpc>
                        <a:spcBef>
                          <a:spcPts val="0"/>
                        </a:spcBef>
                        <a:spcAft>
                          <a:spcPts val="0"/>
                        </a:spcAft>
                        <a:buClrTx/>
                        <a:buSzTx/>
                        <a:buFontTx/>
                        <a:buNone/>
                        <a:tabLst/>
                        <a:defRPr/>
                      </a:pPr>
                      <a:r>
                        <a:rPr lang="en-GB" sz="1600" dirty="0" smtClean="0"/>
                        <a:t>£1,235,000/ha (serviced)</a:t>
                      </a:r>
                      <a:endParaRPr lang="en-GB" sz="1600" dirty="0"/>
                    </a:p>
                  </a:txBody>
                  <a:tcPr>
                    <a:solidFill>
                      <a:srgbClr val="CDFF69"/>
                    </a:solidFill>
                  </a:tcPr>
                </a:tc>
              </a:tr>
              <a:tr h="389750">
                <a:tc>
                  <a:txBody>
                    <a:bodyPr/>
                    <a:lstStyle/>
                    <a:p>
                      <a:r>
                        <a:rPr lang="en-GB" sz="1600" b="1" dirty="0" smtClean="0"/>
                        <a:t>East Hampshire </a:t>
                      </a:r>
                      <a:endParaRPr lang="en-GB" sz="1600" b="1" dirty="0"/>
                    </a:p>
                  </a:txBody>
                  <a:tcPr>
                    <a:solidFill>
                      <a:srgbClr val="E0FABE"/>
                    </a:solidFill>
                  </a:tcPr>
                </a:tc>
                <a:tc>
                  <a:txBody>
                    <a:bodyPr/>
                    <a:lstStyle/>
                    <a:p>
                      <a:pPr algn="ctr"/>
                      <a:r>
                        <a:rPr lang="en-GB" sz="1600" dirty="0" smtClean="0"/>
                        <a:t>20% market/6% Affordable</a:t>
                      </a:r>
                    </a:p>
                  </a:txBody>
                  <a:tcPr>
                    <a:solidFill>
                      <a:srgbClr val="E0FABE"/>
                    </a:solidFill>
                  </a:tcPr>
                </a:tc>
                <a:tc>
                  <a:txBody>
                    <a:bodyPr/>
                    <a:lstStyle/>
                    <a:p>
                      <a:pPr algn="ctr"/>
                      <a:r>
                        <a:rPr lang="en-GB" sz="1600" dirty="0" smtClean="0"/>
                        <a:t>£450,000/ha</a:t>
                      </a:r>
                      <a:endParaRPr lang="en-GB" sz="1600" dirty="0"/>
                    </a:p>
                  </a:txBody>
                  <a:tcPr>
                    <a:solidFill>
                      <a:srgbClr val="E0FABE"/>
                    </a:solidFill>
                  </a:tcPr>
                </a:tc>
              </a:tr>
              <a:tr h="389750">
                <a:tc>
                  <a:txBody>
                    <a:bodyPr/>
                    <a:lstStyle/>
                    <a:p>
                      <a:r>
                        <a:rPr lang="en-GB" sz="1600" b="1" dirty="0" smtClean="0"/>
                        <a:t>Erewash </a:t>
                      </a:r>
                      <a:endParaRPr lang="en-GB" sz="1600" b="1" dirty="0"/>
                    </a:p>
                  </a:txBody>
                  <a:tcPr>
                    <a:solidFill>
                      <a:srgbClr val="CDFF69"/>
                    </a:solidFill>
                  </a:tcPr>
                </a:tc>
                <a:tc>
                  <a:txBody>
                    <a:bodyPr/>
                    <a:lstStyle/>
                    <a:p>
                      <a:pPr algn="ctr"/>
                      <a:r>
                        <a:rPr lang="en-GB" sz="1600" dirty="0" smtClean="0"/>
                        <a:t>17%</a:t>
                      </a:r>
                      <a:endParaRPr lang="en-GB" sz="1600" dirty="0"/>
                    </a:p>
                  </a:txBody>
                  <a:tcPr>
                    <a:solidFill>
                      <a:srgbClr val="CDFF69"/>
                    </a:solidFill>
                  </a:tcPr>
                </a:tc>
                <a:tc>
                  <a:txBody>
                    <a:bodyPr/>
                    <a:lstStyle/>
                    <a:p>
                      <a:pPr algn="ctr"/>
                      <a:r>
                        <a:rPr lang="en-GB" sz="1600" dirty="0" smtClean="0"/>
                        <a:t>£300,000/ha</a:t>
                      </a:r>
                      <a:endParaRPr lang="en-GB" sz="1600" dirty="0"/>
                    </a:p>
                  </a:txBody>
                  <a:tcPr>
                    <a:solidFill>
                      <a:srgbClr val="CDFF69"/>
                    </a:solidFill>
                  </a:tcPr>
                </a:tc>
              </a:tr>
              <a:tr h="389750">
                <a:tc>
                  <a:txBody>
                    <a:bodyPr/>
                    <a:lstStyle/>
                    <a:p>
                      <a:r>
                        <a:rPr lang="en-GB" sz="1600" b="1" dirty="0" smtClean="0"/>
                        <a:t>Fenland </a:t>
                      </a:r>
                      <a:endParaRPr lang="en-GB" sz="1600" b="1" dirty="0"/>
                    </a:p>
                  </a:txBody>
                  <a:tcPr>
                    <a:solidFill>
                      <a:srgbClr val="E0FABE"/>
                    </a:solidFill>
                  </a:tcPr>
                </a:tc>
                <a:tc>
                  <a:txBody>
                    <a:bodyPr/>
                    <a:lstStyle/>
                    <a:p>
                      <a:pPr algn="ctr"/>
                      <a:r>
                        <a:rPr lang="en-GB" sz="1600" dirty="0" smtClean="0"/>
                        <a:t>15-20%</a:t>
                      </a:r>
                      <a:endParaRPr lang="en-GB" sz="1600" dirty="0"/>
                    </a:p>
                  </a:txBody>
                  <a:tcPr>
                    <a:solidFill>
                      <a:srgbClr val="E0FABE"/>
                    </a:solidFill>
                  </a:tcPr>
                </a:tc>
                <a:tc>
                  <a:txBody>
                    <a:bodyPr/>
                    <a:lstStyle/>
                    <a:p>
                      <a:pPr algn="ctr"/>
                      <a:r>
                        <a:rPr lang="en-GB" sz="1600" dirty="0" smtClean="0"/>
                        <a:t>£1-2m/ha (serviced)</a:t>
                      </a:r>
                      <a:endParaRPr lang="en-GB" sz="1600" dirty="0"/>
                    </a:p>
                  </a:txBody>
                  <a:tcPr>
                    <a:solidFill>
                      <a:srgbClr val="E0FABE"/>
                    </a:solidFill>
                  </a:tcPr>
                </a:tc>
              </a:tr>
              <a:tr h="589051">
                <a:tc>
                  <a:txBody>
                    <a:bodyPr/>
                    <a:lstStyle/>
                    <a:p>
                      <a:r>
                        <a:rPr lang="en-GB" sz="1600" b="1" dirty="0" smtClean="0"/>
                        <a:t>GNDP</a:t>
                      </a:r>
                      <a:endParaRPr lang="en-GB" sz="1600" b="1" dirty="0"/>
                    </a:p>
                  </a:txBody>
                  <a:tcPr>
                    <a:solidFill>
                      <a:srgbClr val="CDFF69"/>
                    </a:solidFill>
                  </a:tcPr>
                </a:tc>
                <a:tc>
                  <a:txBody>
                    <a:bodyPr/>
                    <a:lstStyle/>
                    <a:p>
                      <a:pPr algn="ctr"/>
                      <a:r>
                        <a:rPr lang="en-GB" sz="1600" dirty="0" smtClean="0"/>
                        <a:t>20% market/17.5% large sites/6% Affordable</a:t>
                      </a:r>
                    </a:p>
                  </a:txBody>
                  <a:tcPr>
                    <a:solidFill>
                      <a:srgbClr val="CDFF69"/>
                    </a:solidFill>
                  </a:tcPr>
                </a:tc>
                <a:tc>
                  <a:txBody>
                    <a:bodyPr/>
                    <a:lstStyle/>
                    <a:p>
                      <a:pPr algn="ctr"/>
                      <a:r>
                        <a:rPr lang="en-GB" sz="1600" dirty="0" smtClean="0"/>
                        <a:t>£370,000-£430,000/ha</a:t>
                      </a:r>
                      <a:endParaRPr lang="en-GB" sz="1600" dirty="0"/>
                    </a:p>
                  </a:txBody>
                  <a:tcPr>
                    <a:solidFill>
                      <a:srgbClr val="CDFF69"/>
                    </a:solidFill>
                  </a:tcPr>
                </a:tc>
              </a:tr>
              <a:tr h="389750">
                <a:tc>
                  <a:txBody>
                    <a:bodyPr/>
                    <a:lstStyle/>
                    <a:p>
                      <a:r>
                        <a:rPr lang="en-GB" sz="1600" b="1" dirty="0" smtClean="0"/>
                        <a:t>Reigate &amp; Banstead </a:t>
                      </a:r>
                      <a:endParaRPr lang="en-GB" sz="1600" b="1" dirty="0"/>
                    </a:p>
                  </a:txBody>
                  <a:tcPr>
                    <a:solidFill>
                      <a:srgbClr val="E0FABE"/>
                    </a:solidFill>
                  </a:tcPr>
                </a:tc>
                <a:tc>
                  <a:txBody>
                    <a:bodyPr/>
                    <a:lstStyle/>
                    <a:p>
                      <a:pPr algn="ctr"/>
                      <a:r>
                        <a:rPr lang="en-GB" sz="1600" dirty="0" smtClean="0"/>
                        <a:t>17.5% market/6% Affordable</a:t>
                      </a:r>
                    </a:p>
                  </a:txBody>
                  <a:tcPr>
                    <a:solidFill>
                      <a:srgbClr val="E0FABE"/>
                    </a:solidFill>
                  </a:tcPr>
                </a:tc>
                <a:tc>
                  <a:txBody>
                    <a:bodyPr/>
                    <a:lstStyle/>
                    <a:p>
                      <a:pPr algn="ctr"/>
                      <a:r>
                        <a:rPr lang="en-GB" sz="1600" dirty="0" smtClean="0"/>
                        <a:t>£500,000/ha</a:t>
                      </a:r>
                      <a:endParaRPr lang="en-GB" sz="1600" dirty="0"/>
                    </a:p>
                  </a:txBody>
                  <a:tcPr>
                    <a:solidFill>
                      <a:srgbClr val="E0FABE"/>
                    </a:solidFill>
                  </a:tcPr>
                </a:tc>
              </a:tr>
              <a:tr h="589051">
                <a:tc>
                  <a:txBody>
                    <a:bodyPr/>
                    <a:lstStyle/>
                    <a:p>
                      <a:r>
                        <a:rPr lang="en-GB" sz="1600" b="1" dirty="0" smtClean="0"/>
                        <a:t>Stafford </a:t>
                      </a:r>
                      <a:endParaRPr lang="en-GB" sz="1600" b="1" dirty="0"/>
                    </a:p>
                  </a:txBody>
                  <a:tcPr>
                    <a:solidFill>
                      <a:srgbClr val="CDFF69"/>
                    </a:solidFill>
                  </a:tcPr>
                </a:tc>
                <a:tc>
                  <a:txBody>
                    <a:bodyPr/>
                    <a:lstStyle/>
                    <a:p>
                      <a:pPr algn="ctr"/>
                      <a:r>
                        <a:rPr lang="en-GB" sz="1600" dirty="0" smtClean="0"/>
                        <a:t>20% (comprising 5% for internal overheads). </a:t>
                      </a:r>
                      <a:endParaRPr lang="en-GB" sz="1600" dirty="0"/>
                    </a:p>
                  </a:txBody>
                  <a:tcPr>
                    <a:solidFill>
                      <a:srgbClr val="CDFF69"/>
                    </a:solidFill>
                  </a:tcPr>
                </a:tc>
                <a:tc>
                  <a:txBody>
                    <a:bodyPr/>
                    <a:lstStyle/>
                    <a:p>
                      <a:pPr algn="ctr"/>
                      <a:r>
                        <a:rPr lang="en-GB" sz="1600" dirty="0" smtClean="0"/>
                        <a:t>£250,000/ha </a:t>
                      </a:r>
                      <a:endParaRPr lang="en-GB" sz="1600" dirty="0"/>
                    </a:p>
                  </a:txBody>
                  <a:tcPr>
                    <a:solidFill>
                      <a:srgbClr val="CDFF69"/>
                    </a:solidFill>
                  </a:tcPr>
                </a:tc>
              </a:tr>
              <a:tr h="389750">
                <a:tc>
                  <a:txBody>
                    <a:bodyPr/>
                    <a:lstStyle/>
                    <a:p>
                      <a:r>
                        <a:rPr lang="en-GB" sz="1600" b="1" dirty="0" smtClean="0"/>
                        <a:t>Staffordshire Moorlands </a:t>
                      </a:r>
                      <a:endParaRPr lang="en-GB" sz="1600" b="1" dirty="0"/>
                    </a:p>
                  </a:txBody>
                  <a:tcPr>
                    <a:solidFill>
                      <a:srgbClr val="E0FABE"/>
                    </a:solidFill>
                  </a:tcPr>
                </a:tc>
                <a:tc>
                  <a:txBody>
                    <a:bodyPr/>
                    <a:lstStyle/>
                    <a:p>
                      <a:pPr algn="ctr"/>
                      <a:r>
                        <a:rPr lang="en-GB" sz="1600" dirty="0" smtClean="0"/>
                        <a:t>17.5% market</a:t>
                      </a:r>
                      <a:r>
                        <a:rPr lang="en-GB" sz="1600" baseline="0" dirty="0" smtClean="0"/>
                        <a:t>/6% Affordable</a:t>
                      </a:r>
                      <a:endParaRPr lang="en-GB" sz="1600" dirty="0"/>
                    </a:p>
                  </a:txBody>
                  <a:tcPr>
                    <a:solidFill>
                      <a:srgbClr val="E0FABE"/>
                    </a:solidFill>
                  </a:tcPr>
                </a:tc>
                <a:tc>
                  <a:txBody>
                    <a:bodyPr/>
                    <a:lstStyle/>
                    <a:p>
                      <a:pPr algn="ctr"/>
                      <a:r>
                        <a:rPr lang="en-GB" sz="1600" dirty="0" smtClean="0"/>
                        <a:t>£1.26-£1.41m/ha</a:t>
                      </a:r>
                      <a:r>
                        <a:rPr lang="en-GB" sz="1600" baseline="0" dirty="0" smtClean="0"/>
                        <a:t> (serviced)</a:t>
                      </a:r>
                      <a:endParaRPr lang="en-GB" sz="1600" dirty="0"/>
                    </a:p>
                  </a:txBody>
                  <a:tcPr>
                    <a:solidFill>
                      <a:srgbClr val="E0FABE"/>
                    </a:solidFill>
                  </a:tcPr>
                </a:tc>
              </a:tr>
              <a:tr h="389750">
                <a:tc>
                  <a:txBody>
                    <a:bodyPr/>
                    <a:lstStyle/>
                    <a:p>
                      <a:r>
                        <a:rPr lang="en-GB" sz="1600" b="1" dirty="0" smtClean="0"/>
                        <a:t>Warrington </a:t>
                      </a:r>
                      <a:endParaRPr lang="en-GB" sz="1600" b="1" dirty="0"/>
                    </a:p>
                  </a:txBody>
                  <a:tcPr>
                    <a:solidFill>
                      <a:srgbClr val="CDFF69"/>
                    </a:solidFill>
                  </a:tcPr>
                </a:tc>
                <a:tc>
                  <a:txBody>
                    <a:bodyPr/>
                    <a:lstStyle/>
                    <a:p>
                      <a:pPr algn="ctr"/>
                      <a:r>
                        <a:rPr lang="en-GB" sz="1600" dirty="0" smtClean="0"/>
                        <a:t>17.5%</a:t>
                      </a:r>
                      <a:endParaRPr lang="en-GB" sz="1600" dirty="0"/>
                    </a:p>
                  </a:txBody>
                  <a:tcPr>
                    <a:solidFill>
                      <a:srgbClr val="CDFF69"/>
                    </a:solidFill>
                  </a:tcPr>
                </a:tc>
                <a:tc>
                  <a:txBody>
                    <a:bodyPr/>
                    <a:lstStyle/>
                    <a:p>
                      <a:pPr algn="ctr"/>
                      <a:r>
                        <a:rPr lang="en-GB" sz="1600" dirty="0" smtClean="0"/>
                        <a:t>£100,000-£300,000/ha </a:t>
                      </a:r>
                      <a:endParaRPr lang="en-GB" sz="1600" dirty="0"/>
                    </a:p>
                  </a:txBody>
                  <a:tcPr>
                    <a:solidFill>
                      <a:srgbClr val="CDFF69"/>
                    </a:solidFill>
                  </a:tcPr>
                </a:tc>
              </a:tr>
            </a:tbl>
          </a:graphicData>
        </a:graphic>
      </p:graphicFrame>
    </p:spTree>
    <p:extLst>
      <p:ext uri="{BB962C8B-B14F-4D97-AF65-F5344CB8AC3E}">
        <p14:creationId xmlns:p14="http://schemas.microsoft.com/office/powerpoint/2010/main" val="3148134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Confidentiality</a:t>
            </a:r>
            <a:endParaRPr lang="en-GB" dirty="0"/>
          </a:p>
        </p:txBody>
      </p:sp>
      <p:sp>
        <p:nvSpPr>
          <p:cNvPr id="3" name="Content Placeholder 2"/>
          <p:cNvSpPr>
            <a:spLocks noGrp="1"/>
          </p:cNvSpPr>
          <p:nvPr>
            <p:ph idx="1"/>
          </p:nvPr>
        </p:nvSpPr>
        <p:spPr>
          <a:xfrm>
            <a:off x="646112" y="1351309"/>
            <a:ext cx="8915400" cy="4525963"/>
          </a:xfrm>
        </p:spPr>
        <p:txBody>
          <a:bodyPr/>
          <a:lstStyle/>
          <a:p>
            <a:r>
              <a:rPr lang="en-GB" sz="2400" dirty="0"/>
              <a:t>FOI Act 2000 (Sections 41 and 43(2))</a:t>
            </a:r>
          </a:p>
          <a:p>
            <a:r>
              <a:rPr lang="en-GB" sz="2400" dirty="0"/>
              <a:t>Environmental Information Regulations 12(5)(e)</a:t>
            </a:r>
          </a:p>
          <a:p>
            <a:r>
              <a:rPr lang="en-GB" sz="2400" dirty="0"/>
              <a:t>R (English) v East Staffordshire Borough Council and </a:t>
            </a:r>
            <a:r>
              <a:rPr lang="en-GB" sz="2400" dirty="0" err="1"/>
              <a:t>Anor</a:t>
            </a:r>
            <a:r>
              <a:rPr lang="en-GB" sz="2400" dirty="0"/>
              <a:t> (2010 EWHC 2744</a:t>
            </a:r>
          </a:p>
          <a:p>
            <a:r>
              <a:rPr lang="en-GB" sz="2400" dirty="0" err="1"/>
              <a:t>Heygate</a:t>
            </a:r>
            <a:r>
              <a:rPr lang="en-GB" sz="2400" dirty="0"/>
              <a:t> Decision (2014)</a:t>
            </a:r>
          </a:p>
          <a:p>
            <a:r>
              <a:rPr lang="en-GB" sz="2400" dirty="0"/>
              <a:t>Recent ICO Decisions (2012-2014)</a:t>
            </a:r>
          </a:p>
          <a:p>
            <a:r>
              <a:rPr lang="en-GB" sz="2400" dirty="0"/>
              <a:t>RICS GN – Paragraph 4.3</a:t>
            </a:r>
          </a:p>
          <a:p>
            <a:r>
              <a:rPr lang="en-GB" sz="2000" dirty="0"/>
              <a:t>“This viability report is provided on a confidential basis to the Council.  We therefore request that the report should not be disclosed to any third parties (other than consultants instructed by the Council to review this report) under the Freedom of Information Act 2000 (sections 41 and 43(2)) or under the Environmental Information Regulations.” (para 4.3.3)</a:t>
            </a:r>
          </a:p>
          <a:p>
            <a:r>
              <a:rPr lang="en-GB" sz="2400" dirty="0"/>
              <a:t>Planning Performance Agreements</a:t>
            </a:r>
          </a:p>
        </p:txBody>
      </p:sp>
    </p:spTree>
    <p:extLst>
      <p:ext uri="{BB962C8B-B14F-4D97-AF65-F5344CB8AC3E}">
        <p14:creationId xmlns:p14="http://schemas.microsoft.com/office/powerpoint/2010/main" val="3116838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WORKING TEMPLATE 2">
  <a:themeElements>
    <a:clrScheme name="BARRATT">
      <a:dk1>
        <a:sysClr val="windowText" lastClr="000000"/>
      </a:dk1>
      <a:lt1>
        <a:sysClr val="window" lastClr="FFFFFF"/>
      </a:lt1>
      <a:dk2>
        <a:srgbClr val="1F497D"/>
      </a:dk2>
      <a:lt2>
        <a:srgbClr val="EEECE1"/>
      </a:lt2>
      <a:accent1>
        <a:srgbClr val="0D366D"/>
      </a:accent1>
      <a:accent2>
        <a:srgbClr val="93902B"/>
      </a:accent2>
      <a:accent3>
        <a:srgbClr val="887E70"/>
      </a:accent3>
      <a:accent4>
        <a:srgbClr val="9EB1CE"/>
      </a:accent4>
      <a:accent5>
        <a:srgbClr val="CCC1DA"/>
      </a:accent5>
      <a:accent6>
        <a:srgbClr val="CD7DA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Savills Navy WHITE ONLY">
  <a:themeElements>
    <a:clrScheme name="Custom 77">
      <a:dk1>
        <a:srgbClr val="002244"/>
      </a:dk1>
      <a:lt1>
        <a:srgbClr val="FFFFFF"/>
      </a:lt1>
      <a:dk2>
        <a:srgbClr val="A8C4E2"/>
      </a:dk2>
      <a:lt2>
        <a:srgbClr val="F50003"/>
      </a:lt2>
      <a:accent1>
        <a:srgbClr val="FFED54"/>
      </a:accent1>
      <a:accent2>
        <a:srgbClr val="006470"/>
      </a:accent2>
      <a:accent3>
        <a:srgbClr val="79B0A8"/>
      </a:accent3>
      <a:accent4>
        <a:srgbClr val="B4AAB0"/>
      </a:accent4>
      <a:accent5>
        <a:srgbClr val="9E1F5E"/>
      </a:accent5>
      <a:accent6>
        <a:srgbClr val="673154"/>
      </a:accent6>
      <a:hlink>
        <a:srgbClr val="BFB9A4"/>
      </a:hlink>
      <a:folHlink>
        <a:srgbClr val="005437"/>
      </a:folHlink>
    </a:clrScheme>
    <a:fontScheme name="tes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6B8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800" dirty="0" smtClean="0"/>
        </a:defPPr>
      </a:lstStyle>
    </a:txDef>
  </a:objectDefaults>
  <a:extraClrSchemeLst/>
</a:theme>
</file>

<file path=ppt/theme/theme1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vills Navy WHITE ONLY">
  <a:themeElements>
    <a:clrScheme name="Custom 77">
      <a:dk1>
        <a:srgbClr val="002244"/>
      </a:dk1>
      <a:lt1>
        <a:srgbClr val="FFFFFF"/>
      </a:lt1>
      <a:dk2>
        <a:srgbClr val="A8C4E2"/>
      </a:dk2>
      <a:lt2>
        <a:srgbClr val="F50003"/>
      </a:lt2>
      <a:accent1>
        <a:srgbClr val="FFED54"/>
      </a:accent1>
      <a:accent2>
        <a:srgbClr val="006470"/>
      </a:accent2>
      <a:accent3>
        <a:srgbClr val="79B0A8"/>
      </a:accent3>
      <a:accent4>
        <a:srgbClr val="B4AAB0"/>
      </a:accent4>
      <a:accent5>
        <a:srgbClr val="9E1F5E"/>
      </a:accent5>
      <a:accent6>
        <a:srgbClr val="673154"/>
      </a:accent6>
      <a:hlink>
        <a:srgbClr val="BFB9A4"/>
      </a:hlink>
      <a:folHlink>
        <a:srgbClr val="005437"/>
      </a:folHlink>
    </a:clrScheme>
    <a:fontScheme name="tes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6B8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800" dirty="0" smtClean="0"/>
        </a:defPPr>
      </a:lstStyle>
    </a:txDef>
  </a:objectDefaults>
  <a:extraClrSchemeLst/>
</a:theme>
</file>

<file path=ppt/theme/theme3.xml><?xml version="1.0" encoding="utf-8"?>
<a:theme xmlns:a="http://schemas.openxmlformats.org/drawingml/2006/main" name="New PowerPoint presentation (Croydon template)">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700" b="0" i="0" u="none" strike="noStrike" cap="none" normalizeH="0" baseline="0" smtClean="0">
            <a:ln>
              <a:noFill/>
            </a:ln>
            <a:solidFill>
              <a:schemeClr val="tx1"/>
            </a:solidFill>
            <a:effectLst/>
            <a:latin typeface="Times"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700" b="0" i="0" u="none" strike="noStrike" cap="none" normalizeH="0" baseline="0" smtClean="0">
            <a:ln>
              <a:noFill/>
            </a:ln>
            <a:solidFill>
              <a:schemeClr val="tx1"/>
            </a:solidFill>
            <a:effectLst/>
            <a:latin typeface="Times" charset="0"/>
            <a:ea typeface="ＭＳ Ｐゴシック" pitchFamily="-8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avills Navy WHITE ONLY">
  <a:themeElements>
    <a:clrScheme name="Custom 77">
      <a:dk1>
        <a:srgbClr val="002244"/>
      </a:dk1>
      <a:lt1>
        <a:srgbClr val="FFFFFF"/>
      </a:lt1>
      <a:dk2>
        <a:srgbClr val="A8C4E2"/>
      </a:dk2>
      <a:lt2>
        <a:srgbClr val="F50003"/>
      </a:lt2>
      <a:accent1>
        <a:srgbClr val="FFED54"/>
      </a:accent1>
      <a:accent2>
        <a:srgbClr val="006470"/>
      </a:accent2>
      <a:accent3>
        <a:srgbClr val="79B0A8"/>
      </a:accent3>
      <a:accent4>
        <a:srgbClr val="B4AAB0"/>
      </a:accent4>
      <a:accent5>
        <a:srgbClr val="9E1F5E"/>
      </a:accent5>
      <a:accent6>
        <a:srgbClr val="673154"/>
      </a:accent6>
      <a:hlink>
        <a:srgbClr val="BFB9A4"/>
      </a:hlink>
      <a:folHlink>
        <a:srgbClr val="005437"/>
      </a:folHlink>
    </a:clrScheme>
    <a:fontScheme name="tes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6B8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800" dirty="0" smtClean="0"/>
        </a:defPPr>
      </a:lstStyle>
    </a:txDef>
  </a:objectDefaults>
  <a:extraClrSchemeLst/>
</a:theme>
</file>

<file path=ppt/theme/theme5.xml><?xml version="1.0" encoding="utf-8"?>
<a:theme xmlns:a="http://schemas.openxmlformats.org/drawingml/2006/main" name="1_New PowerPoint presentation (Croydon template)">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700" b="0" i="0" u="none" strike="noStrike" cap="none" normalizeH="0" baseline="0" smtClean="0">
            <a:ln>
              <a:noFill/>
            </a:ln>
            <a:solidFill>
              <a:schemeClr val="tx1"/>
            </a:solidFill>
            <a:effectLst/>
            <a:latin typeface="Times"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700" b="0" i="0" u="none" strike="noStrike" cap="none" normalizeH="0" baseline="0" smtClean="0">
            <a:ln>
              <a:noFill/>
            </a:ln>
            <a:solidFill>
              <a:schemeClr val="tx1"/>
            </a:solidFill>
            <a:effectLst/>
            <a:latin typeface="Times" charset="0"/>
            <a:ea typeface="ＭＳ Ｐゴシック" pitchFamily="-8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Savills Navy WHITE ONLY">
  <a:themeElements>
    <a:clrScheme name="Custom 77">
      <a:dk1>
        <a:srgbClr val="002244"/>
      </a:dk1>
      <a:lt1>
        <a:srgbClr val="FFFFFF"/>
      </a:lt1>
      <a:dk2>
        <a:srgbClr val="A8C4E2"/>
      </a:dk2>
      <a:lt2>
        <a:srgbClr val="F50003"/>
      </a:lt2>
      <a:accent1>
        <a:srgbClr val="FFED54"/>
      </a:accent1>
      <a:accent2>
        <a:srgbClr val="006470"/>
      </a:accent2>
      <a:accent3>
        <a:srgbClr val="79B0A8"/>
      </a:accent3>
      <a:accent4>
        <a:srgbClr val="B4AAB0"/>
      </a:accent4>
      <a:accent5>
        <a:srgbClr val="9E1F5E"/>
      </a:accent5>
      <a:accent6>
        <a:srgbClr val="673154"/>
      </a:accent6>
      <a:hlink>
        <a:srgbClr val="BFB9A4"/>
      </a:hlink>
      <a:folHlink>
        <a:srgbClr val="005437"/>
      </a:folHlink>
    </a:clrScheme>
    <a:fontScheme name="tes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6B8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800" dirty="0" smtClean="0"/>
        </a:defPPr>
      </a:lstStyle>
    </a:txDef>
  </a:objectDefaults>
  <a:extraClrSchemeLst/>
</a:theme>
</file>

<file path=ppt/theme/theme8.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2500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2500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Savills Navy WHITE ONLY">
  <a:themeElements>
    <a:clrScheme name="Custom 77">
      <a:dk1>
        <a:srgbClr val="002244"/>
      </a:dk1>
      <a:lt1>
        <a:srgbClr val="FFFFFF"/>
      </a:lt1>
      <a:dk2>
        <a:srgbClr val="A8C4E2"/>
      </a:dk2>
      <a:lt2>
        <a:srgbClr val="F50003"/>
      </a:lt2>
      <a:accent1>
        <a:srgbClr val="FFED54"/>
      </a:accent1>
      <a:accent2>
        <a:srgbClr val="006470"/>
      </a:accent2>
      <a:accent3>
        <a:srgbClr val="79B0A8"/>
      </a:accent3>
      <a:accent4>
        <a:srgbClr val="B4AAB0"/>
      </a:accent4>
      <a:accent5>
        <a:srgbClr val="9E1F5E"/>
      </a:accent5>
      <a:accent6>
        <a:srgbClr val="673154"/>
      </a:accent6>
      <a:hlink>
        <a:srgbClr val="BFB9A4"/>
      </a:hlink>
      <a:folHlink>
        <a:srgbClr val="005437"/>
      </a:folHlink>
    </a:clrScheme>
    <a:fontScheme name="tes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6B8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800" dirty="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LG Group 2</Template>
  <TotalTime>24562</TotalTime>
  <Words>1944</Words>
  <Application>Microsoft Office PowerPoint</Application>
  <PresentationFormat>A4 Paper (210x297 mm)</PresentationFormat>
  <Paragraphs>222</Paragraphs>
  <Slides>31</Slides>
  <Notes>15</Notes>
  <HiddenSlides>0</HiddenSlides>
  <MMClips>0</MMClips>
  <ScaleCrop>false</ScaleCrop>
  <HeadingPairs>
    <vt:vector size="4" baseType="variant">
      <vt:variant>
        <vt:lpstr>Theme</vt:lpstr>
      </vt:variant>
      <vt:variant>
        <vt:i4>12</vt:i4>
      </vt:variant>
      <vt:variant>
        <vt:lpstr>Slide Titles</vt:lpstr>
      </vt:variant>
      <vt:variant>
        <vt:i4>31</vt:i4>
      </vt:variant>
    </vt:vector>
  </HeadingPairs>
  <TitlesOfParts>
    <vt:vector size="43" baseType="lpstr">
      <vt:lpstr>LG Group 2</vt:lpstr>
      <vt:lpstr>Savills Navy WHITE ONLY</vt:lpstr>
      <vt:lpstr>New PowerPoint presentation (Croydon template)</vt:lpstr>
      <vt:lpstr>1_Savills Navy WHITE ONLY</vt:lpstr>
      <vt:lpstr>1_New PowerPoint presentation (Croydon template)</vt:lpstr>
      <vt:lpstr>1_Office Theme</vt:lpstr>
      <vt:lpstr>2_Savills Navy WHITE ONLY</vt:lpstr>
      <vt:lpstr>Custom Design</vt:lpstr>
      <vt:lpstr>3_Savills Navy WHITE ONLY</vt:lpstr>
      <vt:lpstr>1_WORKING TEMPLATE 2</vt:lpstr>
      <vt:lpstr>4_Savills Navy WHITE ONLY</vt:lpstr>
      <vt:lpstr>1_Custom Design</vt:lpstr>
      <vt:lpstr>Session 4: You have viability evidence – so what? </vt:lpstr>
      <vt:lpstr>Consultation</vt:lpstr>
      <vt:lpstr>Consultations Engagement</vt:lpstr>
      <vt:lpstr>Engagement Phases</vt:lpstr>
      <vt:lpstr>Stage 1 Engagement</vt:lpstr>
      <vt:lpstr>Stage 2 Engagement</vt:lpstr>
      <vt:lpstr>Stage 3 Engagement</vt:lpstr>
      <vt:lpstr>WPV &amp; plans found sound in 2014</vt:lpstr>
      <vt:lpstr>Confidentiality</vt:lpstr>
      <vt:lpstr>Case study: South Worcestershire </vt:lpstr>
      <vt:lpstr>Case Study – South Worcestershire Local Plan</vt:lpstr>
      <vt:lpstr>No additional requirements</vt:lpstr>
      <vt:lpstr>No additional requirements</vt:lpstr>
      <vt:lpstr>Build Standards</vt:lpstr>
      <vt:lpstr>CfSH Level 4 + Onsite Generation</vt:lpstr>
      <vt:lpstr>Affordable Housing</vt:lpstr>
      <vt:lpstr>Affordable Housing</vt:lpstr>
      <vt:lpstr>Density</vt:lpstr>
      <vt:lpstr>Affordable Housing, Density, CfSH4, Onsite Generation, ‘No’ CIL</vt:lpstr>
      <vt:lpstr>Uncertain Market Average Prices</vt:lpstr>
      <vt:lpstr>Uncertain Market Indexed turn over (from January 2006)</vt:lpstr>
      <vt:lpstr>5% fall in prices</vt:lpstr>
      <vt:lpstr>PowerPoint Presentation</vt:lpstr>
      <vt:lpstr>So what?</vt:lpstr>
      <vt:lpstr>PowerPoint Presentation</vt:lpstr>
      <vt:lpstr>Potential Pitfalls</vt:lpstr>
      <vt:lpstr>Context and Conundrum</vt:lpstr>
      <vt:lpstr>Preparing for the EiP</vt:lpstr>
      <vt:lpstr>Viability checklist</vt:lpstr>
      <vt:lpstr>Viability checklist</vt:lpstr>
      <vt:lpstr>Viability checklist</vt:lpstr>
    </vt:vector>
  </TitlesOfParts>
  <Company>LGA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main title here</dc:title>
  <dc:creator>David Carlisle</dc:creator>
  <cp:lastModifiedBy>David Carlisle</cp:lastModifiedBy>
  <cp:revision>619</cp:revision>
  <cp:lastPrinted>2015-04-20T13:50:40Z</cp:lastPrinted>
  <dcterms:created xsi:type="dcterms:W3CDTF">2013-06-12T06:46:19Z</dcterms:created>
  <dcterms:modified xsi:type="dcterms:W3CDTF">2015-04-29T10:52:30Z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C.identifier">
    <vt:lpwstr>IDEA</vt:lpwstr>
  </property>
  <property fmtid="{D5CDD505-2E9C-101B-9397-08002B2CF9AE}" pid="3" name="DC.date.issued">
    <vt:lpwstr>2010-06-22T00:00:00Z</vt:lpwstr>
  </property>
  <property fmtid="{D5CDD505-2E9C-101B-9397-08002B2CF9AE}" pid="4" name="Work area">
    <vt:lpwstr>29</vt:lpwstr>
  </property>
  <property fmtid="{D5CDD505-2E9C-101B-9397-08002B2CF9AE}" pid="5" name="Move to Archive">
    <vt:lpwstr>Current</vt:lpwstr>
  </property>
  <property fmtid="{D5CDD505-2E9C-101B-9397-08002B2CF9AE}" pid="6" name="DC.Description">
    <vt:lpwstr>LG Improvement and development powerpoint template</vt:lpwstr>
  </property>
  <property fmtid="{D5CDD505-2E9C-101B-9397-08002B2CF9AE}" pid="7" name="Status">
    <vt:lpwstr>Final</vt:lpwstr>
  </property>
  <property fmtid="{D5CDD505-2E9C-101B-9397-08002B2CF9AE}" pid="8" name="DC.Type">
    <vt:lpwstr>233</vt:lpwstr>
  </property>
  <property fmtid="{D5CDD505-2E9C-101B-9397-08002B2CF9AE}" pid="9" name="DC.Author">
    <vt:lpwstr>julia white</vt:lpwstr>
  </property>
  <property fmtid="{D5CDD505-2E9C-101B-9397-08002B2CF9AE}" pid="10" name="DC.creator">
    <vt:lpwstr>Communications and Marketing</vt:lpwstr>
  </property>
  <property fmtid="{D5CDD505-2E9C-101B-9397-08002B2CF9AE}" pid="11" name="e-GMS.subject.keyword">
    <vt:lpwstr>LG Improvement and development powerpoint template</vt:lpwstr>
  </property>
  <property fmtid="{D5CDD505-2E9C-101B-9397-08002B2CF9AE}" pid="12" name="Date">
    <vt:lpwstr>2010-06-22T00:00:00Z</vt:lpwstr>
  </property>
  <property fmtid="{D5CDD505-2E9C-101B-9397-08002B2CF9AE}" pid="13" name="DC.Language">
    <vt:lpwstr>eng</vt:lpwstr>
  </property>
  <property fmtid="{D5CDD505-2E9C-101B-9397-08002B2CF9AE}" pid="14" name="_AdHocReviewCycleID">
    <vt:i4>1866628019</vt:i4>
  </property>
  <property fmtid="{D5CDD505-2E9C-101B-9397-08002B2CF9AE}" pid="15" name="_NewReviewCycle">
    <vt:lpwstr/>
  </property>
  <property fmtid="{D5CDD505-2E9C-101B-9397-08002B2CF9AE}" pid="16" name="_EmailSubject">
    <vt:lpwstr>sessions 3, 4 and 5</vt:lpwstr>
  </property>
  <property fmtid="{D5CDD505-2E9C-101B-9397-08002B2CF9AE}" pid="17" name="_AuthorEmail">
    <vt:lpwstr>david.a.carlisle@aecom.com</vt:lpwstr>
  </property>
  <property fmtid="{D5CDD505-2E9C-101B-9397-08002B2CF9AE}" pid="18" name="_AuthorEmailDisplayName">
    <vt:lpwstr>Carlisle, David A</vt:lpwstr>
  </property>
  <property fmtid="{D5CDD505-2E9C-101B-9397-08002B2CF9AE}" pid="19" name="_PreviousAdHocReviewCycleID">
    <vt:i4>404343230</vt:i4>
  </property>
</Properties>
</file>